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4" d="100"/>
          <a:sy n="64" d="100"/>
        </p:scale>
        <p:origin x="9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6" Type="http://schemas.openxmlformats.org/officeDocument/2006/relationships/image" Target="../media/image25.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6" Type="http://schemas.openxmlformats.org/officeDocument/2006/relationships/image" Target="../media/image25.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C92C0E-B244-44C2-972A-65AD43D9F85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C673960E-F064-4591-8F20-C9171FCD5E19}">
      <dgm:prSet/>
      <dgm:spPr/>
      <dgm:t>
        <a:bodyPr/>
        <a:lstStyle/>
        <a:p>
          <a:r>
            <a:rPr lang="en-US"/>
            <a:t>Enhanced Workflow with Explanations</a:t>
          </a:r>
        </a:p>
      </dgm:t>
    </dgm:pt>
    <dgm:pt modelId="{113452FC-D8C5-4AE7-A867-09DC1731653F}" type="parTrans" cxnId="{01A2ADF5-30DA-4E6B-919A-C4D8B17AC2F4}">
      <dgm:prSet/>
      <dgm:spPr/>
      <dgm:t>
        <a:bodyPr/>
        <a:lstStyle/>
        <a:p>
          <a:endParaRPr lang="en-US"/>
        </a:p>
      </dgm:t>
    </dgm:pt>
    <dgm:pt modelId="{AB7F3DC3-BC7D-4E84-A563-1E1FD5339902}" type="sibTrans" cxnId="{01A2ADF5-30DA-4E6B-919A-C4D8B17AC2F4}">
      <dgm:prSet/>
      <dgm:spPr/>
      <dgm:t>
        <a:bodyPr/>
        <a:lstStyle/>
        <a:p>
          <a:endParaRPr lang="en-US"/>
        </a:p>
      </dgm:t>
    </dgm:pt>
    <dgm:pt modelId="{86123141-BDC0-4B2A-AEDE-32A6BA6E7326}">
      <dgm:prSet/>
      <dgm:spPr/>
      <dgm:t>
        <a:bodyPr/>
        <a:lstStyle/>
        <a:p>
          <a:r>
            <a:rPr lang="en-US" b="1"/>
            <a:t>Data Collection:</a:t>
          </a:r>
          <a:endParaRPr lang="en-US"/>
        </a:p>
      </dgm:t>
    </dgm:pt>
    <dgm:pt modelId="{9F7EE4BE-4A40-4853-B661-38346E931953}" type="parTrans" cxnId="{5644A035-6E73-4B1E-A361-4C9BF3DD8823}">
      <dgm:prSet/>
      <dgm:spPr/>
      <dgm:t>
        <a:bodyPr/>
        <a:lstStyle/>
        <a:p>
          <a:endParaRPr lang="en-US"/>
        </a:p>
      </dgm:t>
    </dgm:pt>
    <dgm:pt modelId="{B2FDF74C-F72C-459D-AED1-5EB9CA5597C6}" type="sibTrans" cxnId="{5644A035-6E73-4B1E-A361-4C9BF3DD8823}">
      <dgm:prSet/>
      <dgm:spPr/>
      <dgm:t>
        <a:bodyPr/>
        <a:lstStyle/>
        <a:p>
          <a:endParaRPr lang="en-US"/>
        </a:p>
      </dgm:t>
    </dgm:pt>
    <dgm:pt modelId="{F94628E2-7ACF-403F-9C70-3022A7552880}">
      <dgm:prSet/>
      <dgm:spPr/>
      <dgm:t>
        <a:bodyPr/>
        <a:lstStyle/>
        <a:p>
          <a:r>
            <a:rPr lang="en-US"/>
            <a:t>Purpose: Gather raw data from various sources (databases, APIs, etc.).</a:t>
          </a:r>
        </a:p>
      </dgm:t>
    </dgm:pt>
    <dgm:pt modelId="{61F7E134-2966-4416-8C93-7A8AF21128A7}" type="parTrans" cxnId="{5FD0FE93-8B0F-45BF-8E37-098F41415124}">
      <dgm:prSet/>
      <dgm:spPr/>
      <dgm:t>
        <a:bodyPr/>
        <a:lstStyle/>
        <a:p>
          <a:endParaRPr lang="en-US"/>
        </a:p>
      </dgm:t>
    </dgm:pt>
    <dgm:pt modelId="{AB4522FB-402F-4410-B263-F03C5EE0D010}" type="sibTrans" cxnId="{5FD0FE93-8B0F-45BF-8E37-098F41415124}">
      <dgm:prSet/>
      <dgm:spPr/>
      <dgm:t>
        <a:bodyPr/>
        <a:lstStyle/>
        <a:p>
          <a:endParaRPr lang="en-US"/>
        </a:p>
      </dgm:t>
    </dgm:pt>
    <dgm:pt modelId="{474F1ADA-86C1-4D1A-9A15-5D60FE01E6B0}">
      <dgm:prSet/>
      <dgm:spPr/>
      <dgm:t>
        <a:bodyPr/>
        <a:lstStyle/>
        <a:p>
          <a:r>
            <a:rPr lang="en-US"/>
            <a:t>Visual: Add icons for databases, files, or IoT devices to represent different data sources.</a:t>
          </a:r>
        </a:p>
      </dgm:t>
    </dgm:pt>
    <dgm:pt modelId="{C1B99411-3DA5-45E6-A935-53C7C8DD9DDE}" type="parTrans" cxnId="{6707EABC-5F6F-437F-B6EF-1D214EA80771}">
      <dgm:prSet/>
      <dgm:spPr/>
      <dgm:t>
        <a:bodyPr/>
        <a:lstStyle/>
        <a:p>
          <a:endParaRPr lang="en-US"/>
        </a:p>
      </dgm:t>
    </dgm:pt>
    <dgm:pt modelId="{DCD85B33-E709-4265-B6C6-351728387974}" type="sibTrans" cxnId="{6707EABC-5F6F-437F-B6EF-1D214EA80771}">
      <dgm:prSet/>
      <dgm:spPr/>
      <dgm:t>
        <a:bodyPr/>
        <a:lstStyle/>
        <a:p>
          <a:endParaRPr lang="en-US"/>
        </a:p>
      </dgm:t>
    </dgm:pt>
    <dgm:pt modelId="{12C294A3-DE0C-411F-A1AB-D77888959315}">
      <dgm:prSet/>
      <dgm:spPr/>
      <dgm:t>
        <a:bodyPr/>
        <a:lstStyle/>
        <a:p>
          <a:r>
            <a:rPr lang="en-US" b="1"/>
            <a:t>2. Data Preprocessing:</a:t>
          </a:r>
          <a:endParaRPr lang="en-US"/>
        </a:p>
      </dgm:t>
    </dgm:pt>
    <dgm:pt modelId="{ABAD011E-6B5D-49E4-A760-B506F2C0F295}" type="parTrans" cxnId="{678FB4B3-E8D5-4298-A518-A0ED25DB3CB2}">
      <dgm:prSet/>
      <dgm:spPr/>
      <dgm:t>
        <a:bodyPr/>
        <a:lstStyle/>
        <a:p>
          <a:endParaRPr lang="en-US"/>
        </a:p>
      </dgm:t>
    </dgm:pt>
    <dgm:pt modelId="{94AF2A91-CDB0-416F-8C40-3A889A9B2EC2}" type="sibTrans" cxnId="{678FB4B3-E8D5-4298-A518-A0ED25DB3CB2}">
      <dgm:prSet/>
      <dgm:spPr/>
      <dgm:t>
        <a:bodyPr/>
        <a:lstStyle/>
        <a:p>
          <a:endParaRPr lang="en-US"/>
        </a:p>
      </dgm:t>
    </dgm:pt>
    <dgm:pt modelId="{003952DB-5E16-4005-A0B5-E79567BD2DE8}">
      <dgm:prSet/>
      <dgm:spPr/>
      <dgm:t>
        <a:bodyPr/>
        <a:lstStyle/>
        <a:p>
          <a:r>
            <a:rPr lang="en-US"/>
            <a:t>Purpose: Clean and prepare data (handle missing values, normalize).</a:t>
          </a:r>
        </a:p>
      </dgm:t>
    </dgm:pt>
    <dgm:pt modelId="{8A182692-0664-4C45-AB7F-7CEFDDEEC674}" type="parTrans" cxnId="{B739CFD4-7F3A-4E16-A10A-E9F69FC5EC5C}">
      <dgm:prSet/>
      <dgm:spPr/>
      <dgm:t>
        <a:bodyPr/>
        <a:lstStyle/>
        <a:p>
          <a:endParaRPr lang="en-US"/>
        </a:p>
      </dgm:t>
    </dgm:pt>
    <dgm:pt modelId="{64D8271F-D035-49E0-91CA-AB99691576BB}" type="sibTrans" cxnId="{B739CFD4-7F3A-4E16-A10A-E9F69FC5EC5C}">
      <dgm:prSet/>
      <dgm:spPr/>
      <dgm:t>
        <a:bodyPr/>
        <a:lstStyle/>
        <a:p>
          <a:endParaRPr lang="en-US"/>
        </a:p>
      </dgm:t>
    </dgm:pt>
    <dgm:pt modelId="{703ACD90-88EB-488A-893A-A9F8C01A5E0D}">
      <dgm:prSet/>
      <dgm:spPr/>
      <dgm:t>
        <a:bodyPr/>
        <a:lstStyle/>
        <a:p>
          <a:r>
            <a:rPr lang="en-US"/>
            <a:t>Visual: Include a filter or funnel icon to represent cleaning and transformation.</a:t>
          </a:r>
        </a:p>
      </dgm:t>
    </dgm:pt>
    <dgm:pt modelId="{3AC037F7-5F3F-413C-A3E8-EBBE7781BF30}" type="parTrans" cxnId="{60B59DFE-CAE5-4880-B6AC-A4735CB40494}">
      <dgm:prSet/>
      <dgm:spPr/>
      <dgm:t>
        <a:bodyPr/>
        <a:lstStyle/>
        <a:p>
          <a:endParaRPr lang="en-US"/>
        </a:p>
      </dgm:t>
    </dgm:pt>
    <dgm:pt modelId="{90A8F1AB-C11E-4B46-B1A6-81D8B6E76722}" type="sibTrans" cxnId="{60B59DFE-CAE5-4880-B6AC-A4735CB40494}">
      <dgm:prSet/>
      <dgm:spPr/>
      <dgm:t>
        <a:bodyPr/>
        <a:lstStyle/>
        <a:p>
          <a:endParaRPr lang="en-US"/>
        </a:p>
      </dgm:t>
    </dgm:pt>
    <dgm:pt modelId="{DFC199EC-E853-41E1-B6A0-6C9314D7EE34}">
      <dgm:prSet/>
      <dgm:spPr/>
      <dgm:t>
        <a:bodyPr/>
        <a:lstStyle/>
        <a:p>
          <a:r>
            <a:rPr lang="en-US" b="1"/>
            <a:t>3. Model Training:</a:t>
          </a:r>
          <a:endParaRPr lang="en-US"/>
        </a:p>
      </dgm:t>
    </dgm:pt>
    <dgm:pt modelId="{8C751F3F-7C8E-4C6D-BF97-9C73CABF73C7}" type="parTrans" cxnId="{3DF0DC98-F0A6-4665-A956-EFCE2A9B6D22}">
      <dgm:prSet/>
      <dgm:spPr/>
      <dgm:t>
        <a:bodyPr/>
        <a:lstStyle/>
        <a:p>
          <a:endParaRPr lang="en-US"/>
        </a:p>
      </dgm:t>
    </dgm:pt>
    <dgm:pt modelId="{D9244F5D-5940-4C72-B35A-70FE3D76CA60}" type="sibTrans" cxnId="{3DF0DC98-F0A6-4665-A956-EFCE2A9B6D22}">
      <dgm:prSet/>
      <dgm:spPr/>
      <dgm:t>
        <a:bodyPr/>
        <a:lstStyle/>
        <a:p>
          <a:endParaRPr lang="en-US"/>
        </a:p>
      </dgm:t>
    </dgm:pt>
    <dgm:pt modelId="{BE9DFE90-641D-4870-AB6E-39603852607C}">
      <dgm:prSet/>
      <dgm:spPr/>
      <dgm:t>
        <a:bodyPr/>
        <a:lstStyle/>
        <a:p>
          <a:r>
            <a:rPr lang="en-US"/>
            <a:t>Purpose: Use algorithms to learn patterns from training data.</a:t>
          </a:r>
        </a:p>
      </dgm:t>
    </dgm:pt>
    <dgm:pt modelId="{B4C2E61E-99E6-4A46-87BB-E24263F3C2C1}" type="parTrans" cxnId="{AA194B08-66FC-4D8D-895B-640EF7BC4461}">
      <dgm:prSet/>
      <dgm:spPr/>
      <dgm:t>
        <a:bodyPr/>
        <a:lstStyle/>
        <a:p>
          <a:endParaRPr lang="en-US"/>
        </a:p>
      </dgm:t>
    </dgm:pt>
    <dgm:pt modelId="{FBC8F72F-BECF-4015-BA45-DB2F41B2F856}" type="sibTrans" cxnId="{AA194B08-66FC-4D8D-895B-640EF7BC4461}">
      <dgm:prSet/>
      <dgm:spPr/>
      <dgm:t>
        <a:bodyPr/>
        <a:lstStyle/>
        <a:p>
          <a:endParaRPr lang="en-US"/>
        </a:p>
      </dgm:t>
    </dgm:pt>
    <dgm:pt modelId="{47E08A1E-076D-449B-9415-8532A2C4F653}">
      <dgm:prSet/>
      <dgm:spPr/>
      <dgm:t>
        <a:bodyPr/>
        <a:lstStyle/>
        <a:p>
          <a:r>
            <a:rPr lang="en-US"/>
            <a:t>Visual: Add an icon for a neural network or a cogwheel for "training.“</a:t>
          </a:r>
        </a:p>
      </dgm:t>
    </dgm:pt>
    <dgm:pt modelId="{52974A8E-1DE6-49A1-8D83-B8DF857151D7}" type="parTrans" cxnId="{EC541614-33A2-4D63-A0BB-B2AB8DA1294B}">
      <dgm:prSet/>
      <dgm:spPr/>
      <dgm:t>
        <a:bodyPr/>
        <a:lstStyle/>
        <a:p>
          <a:endParaRPr lang="en-US"/>
        </a:p>
      </dgm:t>
    </dgm:pt>
    <dgm:pt modelId="{21C7D66B-3F53-40A4-885D-33BEC05A6175}" type="sibTrans" cxnId="{EC541614-33A2-4D63-A0BB-B2AB8DA1294B}">
      <dgm:prSet/>
      <dgm:spPr/>
      <dgm:t>
        <a:bodyPr/>
        <a:lstStyle/>
        <a:p>
          <a:endParaRPr lang="en-US"/>
        </a:p>
      </dgm:t>
    </dgm:pt>
    <dgm:pt modelId="{F2E4C32C-D6E1-47BC-B428-132C21700354}">
      <dgm:prSet/>
      <dgm:spPr/>
      <dgm:t>
        <a:bodyPr/>
        <a:lstStyle/>
        <a:p>
          <a:r>
            <a:rPr lang="en-US"/>
            <a:t>4. </a:t>
          </a:r>
          <a:r>
            <a:rPr lang="en-US" b="1"/>
            <a:t>Evaluation:</a:t>
          </a:r>
          <a:endParaRPr lang="en-US"/>
        </a:p>
      </dgm:t>
    </dgm:pt>
    <dgm:pt modelId="{2C4FDF6B-59AF-42F9-816E-C2E28C5048B4}" type="parTrans" cxnId="{C9AA4EC9-FBF1-4C4C-B45D-279E43358809}">
      <dgm:prSet/>
      <dgm:spPr/>
      <dgm:t>
        <a:bodyPr/>
        <a:lstStyle/>
        <a:p>
          <a:endParaRPr lang="en-US"/>
        </a:p>
      </dgm:t>
    </dgm:pt>
    <dgm:pt modelId="{035FCF88-BAD3-499F-8C2E-5609F93BD5F8}" type="sibTrans" cxnId="{C9AA4EC9-FBF1-4C4C-B45D-279E43358809}">
      <dgm:prSet/>
      <dgm:spPr/>
      <dgm:t>
        <a:bodyPr/>
        <a:lstStyle/>
        <a:p>
          <a:endParaRPr lang="en-US"/>
        </a:p>
      </dgm:t>
    </dgm:pt>
    <dgm:pt modelId="{79ADDAB4-2AE5-43B0-9CB4-4568A73251A1}">
      <dgm:prSet/>
      <dgm:spPr/>
      <dgm:t>
        <a:bodyPr/>
        <a:lstStyle/>
        <a:p>
          <a:r>
            <a:rPr lang="en-US"/>
            <a:t>Purpose: Test the model's accuracy and performance.</a:t>
          </a:r>
        </a:p>
      </dgm:t>
    </dgm:pt>
    <dgm:pt modelId="{04722AA2-6346-4675-BDFD-02610F9AEB71}" type="parTrans" cxnId="{0AA29C87-34FB-4872-B985-DE46EDF690D4}">
      <dgm:prSet/>
      <dgm:spPr/>
      <dgm:t>
        <a:bodyPr/>
        <a:lstStyle/>
        <a:p>
          <a:endParaRPr lang="en-US"/>
        </a:p>
      </dgm:t>
    </dgm:pt>
    <dgm:pt modelId="{7506C982-ECF5-4B16-A15C-5439D448EC41}" type="sibTrans" cxnId="{0AA29C87-34FB-4872-B985-DE46EDF690D4}">
      <dgm:prSet/>
      <dgm:spPr/>
      <dgm:t>
        <a:bodyPr/>
        <a:lstStyle/>
        <a:p>
          <a:endParaRPr lang="en-US"/>
        </a:p>
      </dgm:t>
    </dgm:pt>
    <dgm:pt modelId="{C4F51BE7-9F7D-42A2-ACF7-E4568F9F50D7}">
      <dgm:prSet/>
      <dgm:spPr/>
      <dgm:t>
        <a:bodyPr/>
        <a:lstStyle/>
        <a:p>
          <a:r>
            <a:rPr lang="en-US"/>
            <a:t>Visual: Show a graph comparing predictions vs. actual outcomes.</a:t>
          </a:r>
        </a:p>
      </dgm:t>
    </dgm:pt>
    <dgm:pt modelId="{FCE114D4-1FD1-45C5-8E56-C55DF6D9FC9E}" type="parTrans" cxnId="{A03C3B38-2FF7-4C37-B0B7-76811809622A}">
      <dgm:prSet/>
      <dgm:spPr/>
      <dgm:t>
        <a:bodyPr/>
        <a:lstStyle/>
        <a:p>
          <a:endParaRPr lang="en-US"/>
        </a:p>
      </dgm:t>
    </dgm:pt>
    <dgm:pt modelId="{7118592D-EE63-444D-8510-C37264CAA968}" type="sibTrans" cxnId="{A03C3B38-2FF7-4C37-B0B7-76811809622A}">
      <dgm:prSet/>
      <dgm:spPr/>
      <dgm:t>
        <a:bodyPr/>
        <a:lstStyle/>
        <a:p>
          <a:endParaRPr lang="en-US"/>
        </a:p>
      </dgm:t>
    </dgm:pt>
    <dgm:pt modelId="{EB59A17A-D9B2-47E3-A63B-0D9F82EEA96C}">
      <dgm:prSet/>
      <dgm:spPr/>
      <dgm:t>
        <a:bodyPr/>
        <a:lstStyle/>
        <a:p>
          <a:r>
            <a:rPr lang="en-US"/>
            <a:t>5</a:t>
          </a:r>
          <a:r>
            <a:rPr lang="en-US" b="1"/>
            <a:t>. Predictions:</a:t>
          </a:r>
          <a:endParaRPr lang="en-US"/>
        </a:p>
      </dgm:t>
    </dgm:pt>
    <dgm:pt modelId="{A3F52BA5-76AF-4A72-B735-0D8A762D3B73}" type="parTrans" cxnId="{5ADFEAB5-3A15-4F60-AFE8-967E397F8499}">
      <dgm:prSet/>
      <dgm:spPr/>
      <dgm:t>
        <a:bodyPr/>
        <a:lstStyle/>
        <a:p>
          <a:endParaRPr lang="en-US"/>
        </a:p>
      </dgm:t>
    </dgm:pt>
    <dgm:pt modelId="{02A87846-56E8-434E-BCA4-D3F79C8023B3}" type="sibTrans" cxnId="{5ADFEAB5-3A15-4F60-AFE8-967E397F8499}">
      <dgm:prSet/>
      <dgm:spPr/>
      <dgm:t>
        <a:bodyPr/>
        <a:lstStyle/>
        <a:p>
          <a:endParaRPr lang="en-US"/>
        </a:p>
      </dgm:t>
    </dgm:pt>
    <dgm:pt modelId="{C98831A4-0D26-4EE6-A5DC-E4B871355457}">
      <dgm:prSet/>
      <dgm:spPr/>
      <dgm:t>
        <a:bodyPr/>
        <a:lstStyle/>
        <a:p>
          <a:r>
            <a:rPr lang="en-US"/>
            <a:t>Purpose: Use the trained model for real-world data to generate predictions.</a:t>
          </a:r>
        </a:p>
      </dgm:t>
    </dgm:pt>
    <dgm:pt modelId="{4228F9E2-5401-49B6-84C8-E0344D460D67}" type="parTrans" cxnId="{9BAC1BF4-CE30-4E27-91BA-C30B170EB340}">
      <dgm:prSet/>
      <dgm:spPr/>
      <dgm:t>
        <a:bodyPr/>
        <a:lstStyle/>
        <a:p>
          <a:endParaRPr lang="en-US"/>
        </a:p>
      </dgm:t>
    </dgm:pt>
    <dgm:pt modelId="{70B80C87-9A88-4238-BD06-36106C61912B}" type="sibTrans" cxnId="{9BAC1BF4-CE30-4E27-91BA-C30B170EB340}">
      <dgm:prSet/>
      <dgm:spPr/>
      <dgm:t>
        <a:bodyPr/>
        <a:lstStyle/>
        <a:p>
          <a:endParaRPr lang="en-US"/>
        </a:p>
      </dgm:t>
    </dgm:pt>
    <dgm:pt modelId="{36B7647A-0FC8-41AA-88B4-38C15DE717B7}">
      <dgm:prSet/>
      <dgm:spPr/>
      <dgm:t>
        <a:bodyPr/>
        <a:lstStyle/>
        <a:p>
          <a:r>
            <a:rPr lang="en-US"/>
            <a:t>Visual: Include an arrow pointing to insights or output, such as charts or dashboards.</a:t>
          </a:r>
        </a:p>
      </dgm:t>
    </dgm:pt>
    <dgm:pt modelId="{E2C4D26A-580C-4D90-9D15-E913FA4FB718}" type="parTrans" cxnId="{2F9BEB96-603D-4474-9D17-A90E0B0B7B82}">
      <dgm:prSet/>
      <dgm:spPr/>
      <dgm:t>
        <a:bodyPr/>
        <a:lstStyle/>
        <a:p>
          <a:endParaRPr lang="en-US"/>
        </a:p>
      </dgm:t>
    </dgm:pt>
    <dgm:pt modelId="{EE03F84D-7F6A-48F6-A809-64FE17711690}" type="sibTrans" cxnId="{2F9BEB96-603D-4474-9D17-A90E0B0B7B82}">
      <dgm:prSet/>
      <dgm:spPr/>
      <dgm:t>
        <a:bodyPr/>
        <a:lstStyle/>
        <a:p>
          <a:endParaRPr lang="en-US"/>
        </a:p>
      </dgm:t>
    </dgm:pt>
    <dgm:pt modelId="{0B334635-2A94-4337-AAA3-0F5BCE7AF9B1}" type="pres">
      <dgm:prSet presAssocID="{FFC92C0E-B244-44C2-972A-65AD43D9F859}" presName="diagram" presStyleCnt="0">
        <dgm:presLayoutVars>
          <dgm:dir/>
          <dgm:resizeHandles val="exact"/>
        </dgm:presLayoutVars>
      </dgm:prSet>
      <dgm:spPr/>
    </dgm:pt>
    <dgm:pt modelId="{53A63F82-9BB3-4594-A836-FFFC05A60182}" type="pres">
      <dgm:prSet presAssocID="{C673960E-F064-4591-8F20-C9171FCD5E19}" presName="node" presStyleLbl="node1" presStyleIdx="0" presStyleCnt="15">
        <dgm:presLayoutVars>
          <dgm:bulletEnabled val="1"/>
        </dgm:presLayoutVars>
      </dgm:prSet>
      <dgm:spPr/>
    </dgm:pt>
    <dgm:pt modelId="{27E93EE4-E48A-4F14-94BF-3D6A7F460E38}" type="pres">
      <dgm:prSet presAssocID="{AB7F3DC3-BC7D-4E84-A563-1E1FD5339902}" presName="sibTrans" presStyleCnt="0"/>
      <dgm:spPr/>
    </dgm:pt>
    <dgm:pt modelId="{C95BD0EB-A2FE-4903-AFBF-D1F3E1FC13DE}" type="pres">
      <dgm:prSet presAssocID="{F94628E2-7ACF-403F-9C70-3022A7552880}" presName="node" presStyleLbl="node1" presStyleIdx="1" presStyleCnt="15">
        <dgm:presLayoutVars>
          <dgm:bulletEnabled val="1"/>
        </dgm:presLayoutVars>
      </dgm:prSet>
      <dgm:spPr/>
    </dgm:pt>
    <dgm:pt modelId="{DCCB2885-5391-4EEC-AD5D-FBD0FD1FDB27}" type="pres">
      <dgm:prSet presAssocID="{AB4522FB-402F-4410-B263-F03C5EE0D010}" presName="sibTrans" presStyleCnt="0"/>
      <dgm:spPr/>
    </dgm:pt>
    <dgm:pt modelId="{DE8B8BAA-CD83-4BCE-BFFB-BA82E7ECB53A}" type="pres">
      <dgm:prSet presAssocID="{474F1ADA-86C1-4D1A-9A15-5D60FE01E6B0}" presName="node" presStyleLbl="node1" presStyleIdx="2" presStyleCnt="15">
        <dgm:presLayoutVars>
          <dgm:bulletEnabled val="1"/>
        </dgm:presLayoutVars>
      </dgm:prSet>
      <dgm:spPr/>
    </dgm:pt>
    <dgm:pt modelId="{79710490-2DCE-480F-8974-3323D30C3E8C}" type="pres">
      <dgm:prSet presAssocID="{DCD85B33-E709-4265-B6C6-351728387974}" presName="sibTrans" presStyleCnt="0"/>
      <dgm:spPr/>
    </dgm:pt>
    <dgm:pt modelId="{E4C43B99-8BD0-4AB3-8A4D-A09352B5F001}" type="pres">
      <dgm:prSet presAssocID="{12C294A3-DE0C-411F-A1AB-D77888959315}" presName="node" presStyleLbl="node1" presStyleIdx="3" presStyleCnt="15">
        <dgm:presLayoutVars>
          <dgm:bulletEnabled val="1"/>
        </dgm:presLayoutVars>
      </dgm:prSet>
      <dgm:spPr/>
    </dgm:pt>
    <dgm:pt modelId="{C39704E2-0E6A-44CF-B0AC-3F89EB9020AA}" type="pres">
      <dgm:prSet presAssocID="{94AF2A91-CDB0-416F-8C40-3A889A9B2EC2}" presName="sibTrans" presStyleCnt="0"/>
      <dgm:spPr/>
    </dgm:pt>
    <dgm:pt modelId="{F1B1D148-4E4B-4251-A4FD-9056B16C58D6}" type="pres">
      <dgm:prSet presAssocID="{003952DB-5E16-4005-A0B5-E79567BD2DE8}" presName="node" presStyleLbl="node1" presStyleIdx="4" presStyleCnt="15">
        <dgm:presLayoutVars>
          <dgm:bulletEnabled val="1"/>
        </dgm:presLayoutVars>
      </dgm:prSet>
      <dgm:spPr/>
    </dgm:pt>
    <dgm:pt modelId="{A507C7E9-C6E3-4459-9ED0-5A3D56D607C4}" type="pres">
      <dgm:prSet presAssocID="{64D8271F-D035-49E0-91CA-AB99691576BB}" presName="sibTrans" presStyleCnt="0"/>
      <dgm:spPr/>
    </dgm:pt>
    <dgm:pt modelId="{A5B07843-AABC-4962-B8E9-D2DF9BA79465}" type="pres">
      <dgm:prSet presAssocID="{703ACD90-88EB-488A-893A-A9F8C01A5E0D}" presName="node" presStyleLbl="node1" presStyleIdx="5" presStyleCnt="15">
        <dgm:presLayoutVars>
          <dgm:bulletEnabled val="1"/>
        </dgm:presLayoutVars>
      </dgm:prSet>
      <dgm:spPr/>
    </dgm:pt>
    <dgm:pt modelId="{D0A9DBE5-4AF9-4CAC-991E-35F695E034F6}" type="pres">
      <dgm:prSet presAssocID="{90A8F1AB-C11E-4B46-B1A6-81D8B6E76722}" presName="sibTrans" presStyleCnt="0"/>
      <dgm:spPr/>
    </dgm:pt>
    <dgm:pt modelId="{B450BD08-5445-4A15-AF46-F06CA2FEACAB}" type="pres">
      <dgm:prSet presAssocID="{DFC199EC-E853-41E1-B6A0-6C9314D7EE34}" presName="node" presStyleLbl="node1" presStyleIdx="6" presStyleCnt="15">
        <dgm:presLayoutVars>
          <dgm:bulletEnabled val="1"/>
        </dgm:presLayoutVars>
      </dgm:prSet>
      <dgm:spPr/>
    </dgm:pt>
    <dgm:pt modelId="{D320FA54-BD03-42C4-ABAB-B02C870DCD2E}" type="pres">
      <dgm:prSet presAssocID="{D9244F5D-5940-4C72-B35A-70FE3D76CA60}" presName="sibTrans" presStyleCnt="0"/>
      <dgm:spPr/>
    </dgm:pt>
    <dgm:pt modelId="{5491B40E-30B4-4B9F-9B7F-19A36168A638}" type="pres">
      <dgm:prSet presAssocID="{BE9DFE90-641D-4870-AB6E-39603852607C}" presName="node" presStyleLbl="node1" presStyleIdx="7" presStyleCnt="15">
        <dgm:presLayoutVars>
          <dgm:bulletEnabled val="1"/>
        </dgm:presLayoutVars>
      </dgm:prSet>
      <dgm:spPr/>
    </dgm:pt>
    <dgm:pt modelId="{5AFD9EA1-0036-4788-8B97-8ED64D843857}" type="pres">
      <dgm:prSet presAssocID="{FBC8F72F-BECF-4015-BA45-DB2F41B2F856}" presName="sibTrans" presStyleCnt="0"/>
      <dgm:spPr/>
    </dgm:pt>
    <dgm:pt modelId="{16F30AA2-6709-4898-B119-A2343CEC60FC}" type="pres">
      <dgm:prSet presAssocID="{47E08A1E-076D-449B-9415-8532A2C4F653}" presName="node" presStyleLbl="node1" presStyleIdx="8" presStyleCnt="15">
        <dgm:presLayoutVars>
          <dgm:bulletEnabled val="1"/>
        </dgm:presLayoutVars>
      </dgm:prSet>
      <dgm:spPr/>
    </dgm:pt>
    <dgm:pt modelId="{DD4142F4-5022-42AD-AAF4-20AFA627B96D}" type="pres">
      <dgm:prSet presAssocID="{21C7D66B-3F53-40A4-885D-33BEC05A6175}" presName="sibTrans" presStyleCnt="0"/>
      <dgm:spPr/>
    </dgm:pt>
    <dgm:pt modelId="{3C6DA550-B6F8-41F8-AD90-EB7DBD9403E1}" type="pres">
      <dgm:prSet presAssocID="{F2E4C32C-D6E1-47BC-B428-132C21700354}" presName="node" presStyleLbl="node1" presStyleIdx="9" presStyleCnt="15">
        <dgm:presLayoutVars>
          <dgm:bulletEnabled val="1"/>
        </dgm:presLayoutVars>
      </dgm:prSet>
      <dgm:spPr/>
    </dgm:pt>
    <dgm:pt modelId="{C9242EF6-C716-4B46-81D5-27EECF5DACC3}" type="pres">
      <dgm:prSet presAssocID="{035FCF88-BAD3-499F-8C2E-5609F93BD5F8}" presName="sibTrans" presStyleCnt="0"/>
      <dgm:spPr/>
    </dgm:pt>
    <dgm:pt modelId="{4B56940A-15CE-4034-9C5A-D01D859DB79A}" type="pres">
      <dgm:prSet presAssocID="{79ADDAB4-2AE5-43B0-9CB4-4568A73251A1}" presName="node" presStyleLbl="node1" presStyleIdx="10" presStyleCnt="15">
        <dgm:presLayoutVars>
          <dgm:bulletEnabled val="1"/>
        </dgm:presLayoutVars>
      </dgm:prSet>
      <dgm:spPr/>
    </dgm:pt>
    <dgm:pt modelId="{890CEA74-0014-40AB-A405-969229CA6DE0}" type="pres">
      <dgm:prSet presAssocID="{7506C982-ECF5-4B16-A15C-5439D448EC41}" presName="sibTrans" presStyleCnt="0"/>
      <dgm:spPr/>
    </dgm:pt>
    <dgm:pt modelId="{433F24DB-9045-41DD-8E54-2413D50DDBF2}" type="pres">
      <dgm:prSet presAssocID="{C4F51BE7-9F7D-42A2-ACF7-E4568F9F50D7}" presName="node" presStyleLbl="node1" presStyleIdx="11" presStyleCnt="15">
        <dgm:presLayoutVars>
          <dgm:bulletEnabled val="1"/>
        </dgm:presLayoutVars>
      </dgm:prSet>
      <dgm:spPr/>
    </dgm:pt>
    <dgm:pt modelId="{72DB0819-8678-41F1-8CC3-DC009E26E269}" type="pres">
      <dgm:prSet presAssocID="{7118592D-EE63-444D-8510-C37264CAA968}" presName="sibTrans" presStyleCnt="0"/>
      <dgm:spPr/>
    </dgm:pt>
    <dgm:pt modelId="{4CF71D5E-07A6-4CFB-8DDF-BDFB7EBF58AC}" type="pres">
      <dgm:prSet presAssocID="{EB59A17A-D9B2-47E3-A63B-0D9F82EEA96C}" presName="node" presStyleLbl="node1" presStyleIdx="12" presStyleCnt="15">
        <dgm:presLayoutVars>
          <dgm:bulletEnabled val="1"/>
        </dgm:presLayoutVars>
      </dgm:prSet>
      <dgm:spPr/>
    </dgm:pt>
    <dgm:pt modelId="{AA1247F4-7141-4147-81E6-F9195CF9CE6A}" type="pres">
      <dgm:prSet presAssocID="{02A87846-56E8-434E-BCA4-D3F79C8023B3}" presName="sibTrans" presStyleCnt="0"/>
      <dgm:spPr/>
    </dgm:pt>
    <dgm:pt modelId="{F4189E0E-3EF9-4451-966A-27F00694B043}" type="pres">
      <dgm:prSet presAssocID="{C98831A4-0D26-4EE6-A5DC-E4B871355457}" presName="node" presStyleLbl="node1" presStyleIdx="13" presStyleCnt="15">
        <dgm:presLayoutVars>
          <dgm:bulletEnabled val="1"/>
        </dgm:presLayoutVars>
      </dgm:prSet>
      <dgm:spPr/>
    </dgm:pt>
    <dgm:pt modelId="{59D55274-D357-4E47-8C5A-4826E6342F03}" type="pres">
      <dgm:prSet presAssocID="{70B80C87-9A88-4238-BD06-36106C61912B}" presName="sibTrans" presStyleCnt="0"/>
      <dgm:spPr/>
    </dgm:pt>
    <dgm:pt modelId="{37FB4599-C989-4EB1-8D73-66365236724F}" type="pres">
      <dgm:prSet presAssocID="{36B7647A-0FC8-41AA-88B4-38C15DE717B7}" presName="node" presStyleLbl="node1" presStyleIdx="14" presStyleCnt="15">
        <dgm:presLayoutVars>
          <dgm:bulletEnabled val="1"/>
        </dgm:presLayoutVars>
      </dgm:prSet>
      <dgm:spPr/>
    </dgm:pt>
  </dgm:ptLst>
  <dgm:cxnLst>
    <dgm:cxn modelId="{AA194B08-66FC-4D8D-895B-640EF7BC4461}" srcId="{FFC92C0E-B244-44C2-972A-65AD43D9F859}" destId="{BE9DFE90-641D-4870-AB6E-39603852607C}" srcOrd="7" destOrd="0" parTransId="{B4C2E61E-99E6-4A46-87BB-E24263F3C2C1}" sibTransId="{FBC8F72F-BECF-4015-BA45-DB2F41B2F856}"/>
    <dgm:cxn modelId="{5B556A10-5720-443E-B011-9B981035DFF7}" type="presOf" srcId="{C4F51BE7-9F7D-42A2-ACF7-E4568F9F50D7}" destId="{433F24DB-9045-41DD-8E54-2413D50DDBF2}" srcOrd="0" destOrd="0" presId="urn:microsoft.com/office/officeart/2005/8/layout/default"/>
    <dgm:cxn modelId="{EC541614-33A2-4D63-A0BB-B2AB8DA1294B}" srcId="{FFC92C0E-B244-44C2-972A-65AD43D9F859}" destId="{47E08A1E-076D-449B-9415-8532A2C4F653}" srcOrd="8" destOrd="0" parTransId="{52974A8E-1DE6-49A1-8D83-B8DF857151D7}" sibTransId="{21C7D66B-3F53-40A4-885D-33BEC05A6175}"/>
    <dgm:cxn modelId="{E37FC026-927D-443C-80DF-C8C56BBF6FE5}" type="presOf" srcId="{FFC92C0E-B244-44C2-972A-65AD43D9F859}" destId="{0B334635-2A94-4337-AAA3-0F5BCE7AF9B1}" srcOrd="0" destOrd="0" presId="urn:microsoft.com/office/officeart/2005/8/layout/default"/>
    <dgm:cxn modelId="{3BB75F31-5618-451B-AD3E-F159CFE0337D}" type="presOf" srcId="{BE9DFE90-641D-4870-AB6E-39603852607C}" destId="{5491B40E-30B4-4B9F-9B7F-19A36168A638}" srcOrd="0" destOrd="0" presId="urn:microsoft.com/office/officeart/2005/8/layout/default"/>
    <dgm:cxn modelId="{C6FE6C31-342E-4278-9DBE-196B38A93505}" type="presOf" srcId="{F94628E2-7ACF-403F-9C70-3022A7552880}" destId="{C95BD0EB-A2FE-4903-AFBF-D1F3E1FC13DE}" srcOrd="0" destOrd="0" presId="urn:microsoft.com/office/officeart/2005/8/layout/default"/>
    <dgm:cxn modelId="{5644A035-6E73-4B1E-A361-4C9BF3DD8823}" srcId="{C673960E-F064-4591-8F20-C9171FCD5E19}" destId="{86123141-BDC0-4B2A-AEDE-32A6BA6E7326}" srcOrd="0" destOrd="0" parTransId="{9F7EE4BE-4A40-4853-B661-38346E931953}" sibTransId="{B2FDF74C-F72C-459D-AED1-5EB9CA5597C6}"/>
    <dgm:cxn modelId="{A03C3B38-2FF7-4C37-B0B7-76811809622A}" srcId="{FFC92C0E-B244-44C2-972A-65AD43D9F859}" destId="{C4F51BE7-9F7D-42A2-ACF7-E4568F9F50D7}" srcOrd="11" destOrd="0" parTransId="{FCE114D4-1FD1-45C5-8E56-C55DF6D9FC9E}" sibTransId="{7118592D-EE63-444D-8510-C37264CAA968}"/>
    <dgm:cxn modelId="{B36F1960-7424-4031-A144-4B829F5A909B}" type="presOf" srcId="{703ACD90-88EB-488A-893A-A9F8C01A5E0D}" destId="{A5B07843-AABC-4962-B8E9-D2DF9BA79465}" srcOrd="0" destOrd="0" presId="urn:microsoft.com/office/officeart/2005/8/layout/default"/>
    <dgm:cxn modelId="{28110843-8631-499A-A99A-ADCE73E51A3B}" type="presOf" srcId="{EB59A17A-D9B2-47E3-A63B-0D9F82EEA96C}" destId="{4CF71D5E-07A6-4CFB-8DDF-BDFB7EBF58AC}" srcOrd="0" destOrd="0" presId="urn:microsoft.com/office/officeart/2005/8/layout/default"/>
    <dgm:cxn modelId="{81C5DE46-39E9-47F0-AB5D-08F875DB2465}" type="presOf" srcId="{DFC199EC-E853-41E1-B6A0-6C9314D7EE34}" destId="{B450BD08-5445-4A15-AF46-F06CA2FEACAB}" srcOrd="0" destOrd="0" presId="urn:microsoft.com/office/officeart/2005/8/layout/default"/>
    <dgm:cxn modelId="{B658CA67-525C-4147-A3FB-327F69C38705}" type="presOf" srcId="{36B7647A-0FC8-41AA-88B4-38C15DE717B7}" destId="{37FB4599-C989-4EB1-8D73-66365236724F}" srcOrd="0" destOrd="0" presId="urn:microsoft.com/office/officeart/2005/8/layout/default"/>
    <dgm:cxn modelId="{EA7ED648-8149-421C-8DA5-9314B096192C}" type="presOf" srcId="{86123141-BDC0-4B2A-AEDE-32A6BA6E7326}" destId="{53A63F82-9BB3-4594-A836-FFFC05A60182}" srcOrd="0" destOrd="1" presId="urn:microsoft.com/office/officeart/2005/8/layout/default"/>
    <dgm:cxn modelId="{EDB89F55-F937-4651-A12F-8B7048BD65A0}" type="presOf" srcId="{C98831A4-0D26-4EE6-A5DC-E4B871355457}" destId="{F4189E0E-3EF9-4451-966A-27F00694B043}" srcOrd="0" destOrd="0" presId="urn:microsoft.com/office/officeart/2005/8/layout/default"/>
    <dgm:cxn modelId="{458DE85A-43AB-428A-9615-41D178B53BD8}" type="presOf" srcId="{003952DB-5E16-4005-A0B5-E79567BD2DE8}" destId="{F1B1D148-4E4B-4251-A4FD-9056B16C58D6}" srcOrd="0" destOrd="0" presId="urn:microsoft.com/office/officeart/2005/8/layout/default"/>
    <dgm:cxn modelId="{0AA29C87-34FB-4872-B985-DE46EDF690D4}" srcId="{FFC92C0E-B244-44C2-972A-65AD43D9F859}" destId="{79ADDAB4-2AE5-43B0-9CB4-4568A73251A1}" srcOrd="10" destOrd="0" parTransId="{04722AA2-6346-4675-BDFD-02610F9AEB71}" sibTransId="{7506C982-ECF5-4B16-A15C-5439D448EC41}"/>
    <dgm:cxn modelId="{5FD0FE93-8B0F-45BF-8E37-098F41415124}" srcId="{FFC92C0E-B244-44C2-972A-65AD43D9F859}" destId="{F94628E2-7ACF-403F-9C70-3022A7552880}" srcOrd="1" destOrd="0" parTransId="{61F7E134-2966-4416-8C93-7A8AF21128A7}" sibTransId="{AB4522FB-402F-4410-B263-F03C5EE0D010}"/>
    <dgm:cxn modelId="{2F9BEB96-603D-4474-9D17-A90E0B0B7B82}" srcId="{FFC92C0E-B244-44C2-972A-65AD43D9F859}" destId="{36B7647A-0FC8-41AA-88B4-38C15DE717B7}" srcOrd="14" destOrd="0" parTransId="{E2C4D26A-580C-4D90-9D15-E913FA4FB718}" sibTransId="{EE03F84D-7F6A-48F6-A809-64FE17711690}"/>
    <dgm:cxn modelId="{3DF0DC98-F0A6-4665-A956-EFCE2A9B6D22}" srcId="{FFC92C0E-B244-44C2-972A-65AD43D9F859}" destId="{DFC199EC-E853-41E1-B6A0-6C9314D7EE34}" srcOrd="6" destOrd="0" parTransId="{8C751F3F-7C8E-4C6D-BF97-9C73CABF73C7}" sibTransId="{D9244F5D-5940-4C72-B35A-70FE3D76CA60}"/>
    <dgm:cxn modelId="{F1964E9B-3852-4411-AF0A-BC3A05E5C444}" type="presOf" srcId="{79ADDAB4-2AE5-43B0-9CB4-4568A73251A1}" destId="{4B56940A-15CE-4034-9C5A-D01D859DB79A}" srcOrd="0" destOrd="0" presId="urn:microsoft.com/office/officeart/2005/8/layout/default"/>
    <dgm:cxn modelId="{DAACC39C-0CAD-4CD0-BC28-A96400E82A47}" type="presOf" srcId="{474F1ADA-86C1-4D1A-9A15-5D60FE01E6B0}" destId="{DE8B8BAA-CD83-4BCE-BFFB-BA82E7ECB53A}" srcOrd="0" destOrd="0" presId="urn:microsoft.com/office/officeart/2005/8/layout/default"/>
    <dgm:cxn modelId="{E03D58B3-95F0-4E23-82C7-453F4321C50E}" type="presOf" srcId="{F2E4C32C-D6E1-47BC-B428-132C21700354}" destId="{3C6DA550-B6F8-41F8-AD90-EB7DBD9403E1}" srcOrd="0" destOrd="0" presId="urn:microsoft.com/office/officeart/2005/8/layout/default"/>
    <dgm:cxn modelId="{678FB4B3-E8D5-4298-A518-A0ED25DB3CB2}" srcId="{FFC92C0E-B244-44C2-972A-65AD43D9F859}" destId="{12C294A3-DE0C-411F-A1AB-D77888959315}" srcOrd="3" destOrd="0" parTransId="{ABAD011E-6B5D-49E4-A760-B506F2C0F295}" sibTransId="{94AF2A91-CDB0-416F-8C40-3A889A9B2EC2}"/>
    <dgm:cxn modelId="{5ADFEAB5-3A15-4F60-AFE8-967E397F8499}" srcId="{FFC92C0E-B244-44C2-972A-65AD43D9F859}" destId="{EB59A17A-D9B2-47E3-A63B-0D9F82EEA96C}" srcOrd="12" destOrd="0" parTransId="{A3F52BA5-76AF-4A72-B735-0D8A762D3B73}" sibTransId="{02A87846-56E8-434E-BCA4-D3F79C8023B3}"/>
    <dgm:cxn modelId="{6707EABC-5F6F-437F-B6EF-1D214EA80771}" srcId="{FFC92C0E-B244-44C2-972A-65AD43D9F859}" destId="{474F1ADA-86C1-4D1A-9A15-5D60FE01E6B0}" srcOrd="2" destOrd="0" parTransId="{C1B99411-3DA5-45E6-A935-53C7C8DD9DDE}" sibTransId="{DCD85B33-E709-4265-B6C6-351728387974}"/>
    <dgm:cxn modelId="{C9AA4EC9-FBF1-4C4C-B45D-279E43358809}" srcId="{FFC92C0E-B244-44C2-972A-65AD43D9F859}" destId="{F2E4C32C-D6E1-47BC-B428-132C21700354}" srcOrd="9" destOrd="0" parTransId="{2C4FDF6B-59AF-42F9-816E-C2E28C5048B4}" sibTransId="{035FCF88-BAD3-499F-8C2E-5609F93BD5F8}"/>
    <dgm:cxn modelId="{B739CFD4-7F3A-4E16-A10A-E9F69FC5EC5C}" srcId="{FFC92C0E-B244-44C2-972A-65AD43D9F859}" destId="{003952DB-5E16-4005-A0B5-E79567BD2DE8}" srcOrd="4" destOrd="0" parTransId="{8A182692-0664-4C45-AB7F-7CEFDDEEC674}" sibTransId="{64D8271F-D035-49E0-91CA-AB99691576BB}"/>
    <dgm:cxn modelId="{F99DBED5-70A9-4C9D-AC43-2F7E9483B161}" type="presOf" srcId="{12C294A3-DE0C-411F-A1AB-D77888959315}" destId="{E4C43B99-8BD0-4AB3-8A4D-A09352B5F001}" srcOrd="0" destOrd="0" presId="urn:microsoft.com/office/officeart/2005/8/layout/default"/>
    <dgm:cxn modelId="{9BC774ED-B065-4856-92AD-21CDEEDED9DE}" type="presOf" srcId="{C673960E-F064-4591-8F20-C9171FCD5E19}" destId="{53A63F82-9BB3-4594-A836-FFFC05A60182}" srcOrd="0" destOrd="0" presId="urn:microsoft.com/office/officeart/2005/8/layout/default"/>
    <dgm:cxn modelId="{9BAC1BF4-CE30-4E27-91BA-C30B170EB340}" srcId="{FFC92C0E-B244-44C2-972A-65AD43D9F859}" destId="{C98831A4-0D26-4EE6-A5DC-E4B871355457}" srcOrd="13" destOrd="0" parTransId="{4228F9E2-5401-49B6-84C8-E0344D460D67}" sibTransId="{70B80C87-9A88-4238-BD06-36106C61912B}"/>
    <dgm:cxn modelId="{01A2ADF5-30DA-4E6B-919A-C4D8B17AC2F4}" srcId="{FFC92C0E-B244-44C2-972A-65AD43D9F859}" destId="{C673960E-F064-4591-8F20-C9171FCD5E19}" srcOrd="0" destOrd="0" parTransId="{113452FC-D8C5-4AE7-A867-09DC1731653F}" sibTransId="{AB7F3DC3-BC7D-4E84-A563-1E1FD5339902}"/>
    <dgm:cxn modelId="{6228ECFD-56E3-4CCB-A5DA-4F9B87A58E8B}" type="presOf" srcId="{47E08A1E-076D-449B-9415-8532A2C4F653}" destId="{16F30AA2-6709-4898-B119-A2343CEC60FC}" srcOrd="0" destOrd="0" presId="urn:microsoft.com/office/officeart/2005/8/layout/default"/>
    <dgm:cxn modelId="{60B59DFE-CAE5-4880-B6AC-A4735CB40494}" srcId="{FFC92C0E-B244-44C2-972A-65AD43D9F859}" destId="{703ACD90-88EB-488A-893A-A9F8C01A5E0D}" srcOrd="5" destOrd="0" parTransId="{3AC037F7-5F3F-413C-A3E8-EBBE7781BF30}" sibTransId="{90A8F1AB-C11E-4B46-B1A6-81D8B6E76722}"/>
    <dgm:cxn modelId="{E7421673-5B05-40B4-B317-B35985396C4D}" type="presParOf" srcId="{0B334635-2A94-4337-AAA3-0F5BCE7AF9B1}" destId="{53A63F82-9BB3-4594-A836-FFFC05A60182}" srcOrd="0" destOrd="0" presId="urn:microsoft.com/office/officeart/2005/8/layout/default"/>
    <dgm:cxn modelId="{18AEFD71-B35D-4BED-94DB-4A23E0B9D9B3}" type="presParOf" srcId="{0B334635-2A94-4337-AAA3-0F5BCE7AF9B1}" destId="{27E93EE4-E48A-4F14-94BF-3D6A7F460E38}" srcOrd="1" destOrd="0" presId="urn:microsoft.com/office/officeart/2005/8/layout/default"/>
    <dgm:cxn modelId="{D8DEAF97-3538-4C69-A1F1-A6593B186CED}" type="presParOf" srcId="{0B334635-2A94-4337-AAA3-0F5BCE7AF9B1}" destId="{C95BD0EB-A2FE-4903-AFBF-D1F3E1FC13DE}" srcOrd="2" destOrd="0" presId="urn:microsoft.com/office/officeart/2005/8/layout/default"/>
    <dgm:cxn modelId="{A6DC71F0-51CC-4248-B3F7-32809451F1F3}" type="presParOf" srcId="{0B334635-2A94-4337-AAA3-0F5BCE7AF9B1}" destId="{DCCB2885-5391-4EEC-AD5D-FBD0FD1FDB27}" srcOrd="3" destOrd="0" presId="urn:microsoft.com/office/officeart/2005/8/layout/default"/>
    <dgm:cxn modelId="{85E4C490-1BEA-4733-9FFC-CAE1C98409A1}" type="presParOf" srcId="{0B334635-2A94-4337-AAA3-0F5BCE7AF9B1}" destId="{DE8B8BAA-CD83-4BCE-BFFB-BA82E7ECB53A}" srcOrd="4" destOrd="0" presId="urn:microsoft.com/office/officeart/2005/8/layout/default"/>
    <dgm:cxn modelId="{E8453D06-5AB8-4EC9-9BF8-BE8399CC26A8}" type="presParOf" srcId="{0B334635-2A94-4337-AAA3-0F5BCE7AF9B1}" destId="{79710490-2DCE-480F-8974-3323D30C3E8C}" srcOrd="5" destOrd="0" presId="urn:microsoft.com/office/officeart/2005/8/layout/default"/>
    <dgm:cxn modelId="{188A388F-490E-4D3C-847A-0EB1C6CD999F}" type="presParOf" srcId="{0B334635-2A94-4337-AAA3-0F5BCE7AF9B1}" destId="{E4C43B99-8BD0-4AB3-8A4D-A09352B5F001}" srcOrd="6" destOrd="0" presId="urn:microsoft.com/office/officeart/2005/8/layout/default"/>
    <dgm:cxn modelId="{7CCA7EBB-B6A9-41C1-8CF6-F9DF2A7BAE9B}" type="presParOf" srcId="{0B334635-2A94-4337-AAA3-0F5BCE7AF9B1}" destId="{C39704E2-0E6A-44CF-B0AC-3F89EB9020AA}" srcOrd="7" destOrd="0" presId="urn:microsoft.com/office/officeart/2005/8/layout/default"/>
    <dgm:cxn modelId="{19A9A0C6-E5F9-4E99-9C60-F2A395BDF7DB}" type="presParOf" srcId="{0B334635-2A94-4337-AAA3-0F5BCE7AF9B1}" destId="{F1B1D148-4E4B-4251-A4FD-9056B16C58D6}" srcOrd="8" destOrd="0" presId="urn:microsoft.com/office/officeart/2005/8/layout/default"/>
    <dgm:cxn modelId="{AD1F97F9-BA59-4D2D-AF29-00EDC44B27C8}" type="presParOf" srcId="{0B334635-2A94-4337-AAA3-0F5BCE7AF9B1}" destId="{A507C7E9-C6E3-4459-9ED0-5A3D56D607C4}" srcOrd="9" destOrd="0" presId="urn:microsoft.com/office/officeart/2005/8/layout/default"/>
    <dgm:cxn modelId="{34BD34DE-479B-4AEA-9621-606FDF010D4B}" type="presParOf" srcId="{0B334635-2A94-4337-AAA3-0F5BCE7AF9B1}" destId="{A5B07843-AABC-4962-B8E9-D2DF9BA79465}" srcOrd="10" destOrd="0" presId="urn:microsoft.com/office/officeart/2005/8/layout/default"/>
    <dgm:cxn modelId="{873E3D0F-841A-4A8A-9675-D70A296E03FE}" type="presParOf" srcId="{0B334635-2A94-4337-AAA3-0F5BCE7AF9B1}" destId="{D0A9DBE5-4AF9-4CAC-991E-35F695E034F6}" srcOrd="11" destOrd="0" presId="urn:microsoft.com/office/officeart/2005/8/layout/default"/>
    <dgm:cxn modelId="{EC164A84-9263-4EB8-8D72-E2F5062D827D}" type="presParOf" srcId="{0B334635-2A94-4337-AAA3-0F5BCE7AF9B1}" destId="{B450BD08-5445-4A15-AF46-F06CA2FEACAB}" srcOrd="12" destOrd="0" presId="urn:microsoft.com/office/officeart/2005/8/layout/default"/>
    <dgm:cxn modelId="{4AA9204F-38FA-4AC0-AF92-FF19D6AF371B}" type="presParOf" srcId="{0B334635-2A94-4337-AAA3-0F5BCE7AF9B1}" destId="{D320FA54-BD03-42C4-ABAB-B02C870DCD2E}" srcOrd="13" destOrd="0" presId="urn:microsoft.com/office/officeart/2005/8/layout/default"/>
    <dgm:cxn modelId="{37E53CBB-5754-4D3C-86CC-DD540CAA04DF}" type="presParOf" srcId="{0B334635-2A94-4337-AAA3-0F5BCE7AF9B1}" destId="{5491B40E-30B4-4B9F-9B7F-19A36168A638}" srcOrd="14" destOrd="0" presId="urn:microsoft.com/office/officeart/2005/8/layout/default"/>
    <dgm:cxn modelId="{BAA1F75F-CFCE-4D05-98E6-8CBDB5743044}" type="presParOf" srcId="{0B334635-2A94-4337-AAA3-0F5BCE7AF9B1}" destId="{5AFD9EA1-0036-4788-8B97-8ED64D843857}" srcOrd="15" destOrd="0" presId="urn:microsoft.com/office/officeart/2005/8/layout/default"/>
    <dgm:cxn modelId="{C69DF8C3-6270-4CF2-AB63-091EC3F45AC5}" type="presParOf" srcId="{0B334635-2A94-4337-AAA3-0F5BCE7AF9B1}" destId="{16F30AA2-6709-4898-B119-A2343CEC60FC}" srcOrd="16" destOrd="0" presId="urn:microsoft.com/office/officeart/2005/8/layout/default"/>
    <dgm:cxn modelId="{50CD5ED8-7AC5-44A9-BB25-F09D56FBCF2C}" type="presParOf" srcId="{0B334635-2A94-4337-AAA3-0F5BCE7AF9B1}" destId="{DD4142F4-5022-42AD-AAF4-20AFA627B96D}" srcOrd="17" destOrd="0" presId="urn:microsoft.com/office/officeart/2005/8/layout/default"/>
    <dgm:cxn modelId="{9FED983E-37D3-4D22-AE8D-BA97F5650EB9}" type="presParOf" srcId="{0B334635-2A94-4337-AAA3-0F5BCE7AF9B1}" destId="{3C6DA550-B6F8-41F8-AD90-EB7DBD9403E1}" srcOrd="18" destOrd="0" presId="urn:microsoft.com/office/officeart/2005/8/layout/default"/>
    <dgm:cxn modelId="{ADD9B7D1-4082-4FBC-9DA1-A13F7A8268EB}" type="presParOf" srcId="{0B334635-2A94-4337-AAA3-0F5BCE7AF9B1}" destId="{C9242EF6-C716-4B46-81D5-27EECF5DACC3}" srcOrd="19" destOrd="0" presId="urn:microsoft.com/office/officeart/2005/8/layout/default"/>
    <dgm:cxn modelId="{79C7CACF-E805-4855-8AE9-22335CA8D723}" type="presParOf" srcId="{0B334635-2A94-4337-AAA3-0F5BCE7AF9B1}" destId="{4B56940A-15CE-4034-9C5A-D01D859DB79A}" srcOrd="20" destOrd="0" presId="urn:microsoft.com/office/officeart/2005/8/layout/default"/>
    <dgm:cxn modelId="{FF9E9379-5885-458B-AD6A-FAB186D619B0}" type="presParOf" srcId="{0B334635-2A94-4337-AAA3-0F5BCE7AF9B1}" destId="{890CEA74-0014-40AB-A405-969229CA6DE0}" srcOrd="21" destOrd="0" presId="urn:microsoft.com/office/officeart/2005/8/layout/default"/>
    <dgm:cxn modelId="{04D7A4DD-CCAB-4D14-89C5-1FE5BE791483}" type="presParOf" srcId="{0B334635-2A94-4337-AAA3-0F5BCE7AF9B1}" destId="{433F24DB-9045-41DD-8E54-2413D50DDBF2}" srcOrd="22" destOrd="0" presId="urn:microsoft.com/office/officeart/2005/8/layout/default"/>
    <dgm:cxn modelId="{EED1C597-3C1C-4841-9849-4D85B2C1F783}" type="presParOf" srcId="{0B334635-2A94-4337-AAA3-0F5BCE7AF9B1}" destId="{72DB0819-8678-41F1-8CC3-DC009E26E269}" srcOrd="23" destOrd="0" presId="urn:microsoft.com/office/officeart/2005/8/layout/default"/>
    <dgm:cxn modelId="{6A185A7E-C633-40A5-ACDF-FC780BE413CE}" type="presParOf" srcId="{0B334635-2A94-4337-AAA3-0F5BCE7AF9B1}" destId="{4CF71D5E-07A6-4CFB-8DDF-BDFB7EBF58AC}" srcOrd="24" destOrd="0" presId="urn:microsoft.com/office/officeart/2005/8/layout/default"/>
    <dgm:cxn modelId="{440FA7EC-5717-4CC7-BAA3-67A02CB7D5AE}" type="presParOf" srcId="{0B334635-2A94-4337-AAA3-0F5BCE7AF9B1}" destId="{AA1247F4-7141-4147-81E6-F9195CF9CE6A}" srcOrd="25" destOrd="0" presId="urn:microsoft.com/office/officeart/2005/8/layout/default"/>
    <dgm:cxn modelId="{29981035-8574-48EE-B793-DDFF434BC5EB}" type="presParOf" srcId="{0B334635-2A94-4337-AAA3-0F5BCE7AF9B1}" destId="{F4189E0E-3EF9-4451-966A-27F00694B043}" srcOrd="26" destOrd="0" presId="urn:microsoft.com/office/officeart/2005/8/layout/default"/>
    <dgm:cxn modelId="{D791D038-CB29-4B46-B1D1-CBB1DD516893}" type="presParOf" srcId="{0B334635-2A94-4337-AAA3-0F5BCE7AF9B1}" destId="{59D55274-D357-4E47-8C5A-4826E6342F03}" srcOrd="27" destOrd="0" presId="urn:microsoft.com/office/officeart/2005/8/layout/default"/>
    <dgm:cxn modelId="{079CAA5E-E961-4D98-ADDF-2129A787297A}" type="presParOf" srcId="{0B334635-2A94-4337-AAA3-0F5BCE7AF9B1}" destId="{37FB4599-C989-4EB1-8D73-66365236724F}"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F00204-6C3E-426D-A253-E1D715BDC3D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2AE0373-2313-4A1E-89B6-06F5A53A55CD}">
      <dgm:prSet/>
      <dgm:spPr/>
      <dgm:t>
        <a:bodyPr/>
        <a:lstStyle/>
        <a:p>
          <a:pPr>
            <a:lnSpc>
              <a:spcPct val="100000"/>
            </a:lnSpc>
          </a:pPr>
          <a:r>
            <a:rPr lang="en-US" b="1"/>
            <a:t>Explanation for the Diagram</a:t>
          </a:r>
          <a:endParaRPr lang="en-US"/>
        </a:p>
      </dgm:t>
    </dgm:pt>
    <dgm:pt modelId="{B9BE76FC-D7D2-4A03-976C-AD8F4A5B950B}" type="parTrans" cxnId="{3E2812FE-9659-4D52-BDD9-4AB46E70EA20}">
      <dgm:prSet/>
      <dgm:spPr/>
      <dgm:t>
        <a:bodyPr/>
        <a:lstStyle/>
        <a:p>
          <a:endParaRPr lang="en-US"/>
        </a:p>
      </dgm:t>
    </dgm:pt>
    <dgm:pt modelId="{C851EFA6-2FF7-46FD-A2F7-57FB2204269C}" type="sibTrans" cxnId="{3E2812FE-9659-4D52-BDD9-4AB46E70EA20}">
      <dgm:prSet/>
      <dgm:spPr/>
      <dgm:t>
        <a:bodyPr/>
        <a:lstStyle/>
        <a:p>
          <a:endParaRPr lang="en-US"/>
        </a:p>
      </dgm:t>
    </dgm:pt>
    <dgm:pt modelId="{39C49600-5014-4ECB-87E6-12FA4847C44F}">
      <dgm:prSet/>
      <dgm:spPr/>
      <dgm:t>
        <a:bodyPr/>
        <a:lstStyle/>
        <a:p>
          <a:pPr>
            <a:lnSpc>
              <a:spcPct val="100000"/>
            </a:lnSpc>
          </a:pPr>
          <a:r>
            <a:rPr lang="en-US"/>
            <a:t>The image illustrates the Data Science Team as the central hub of collaboration.</a:t>
          </a:r>
        </a:p>
      </dgm:t>
    </dgm:pt>
    <dgm:pt modelId="{E0008F50-2F7A-4BA4-8DAC-679B251B45FC}" type="parTrans" cxnId="{35D9FF98-C033-47EB-B2A6-D18B228503A2}">
      <dgm:prSet/>
      <dgm:spPr/>
      <dgm:t>
        <a:bodyPr/>
        <a:lstStyle/>
        <a:p>
          <a:endParaRPr lang="en-US"/>
        </a:p>
      </dgm:t>
    </dgm:pt>
    <dgm:pt modelId="{72037772-E354-4B4B-BFA8-4CA044246163}" type="sibTrans" cxnId="{35D9FF98-C033-47EB-B2A6-D18B228503A2}">
      <dgm:prSet/>
      <dgm:spPr/>
      <dgm:t>
        <a:bodyPr/>
        <a:lstStyle/>
        <a:p>
          <a:endParaRPr lang="en-US"/>
        </a:p>
      </dgm:t>
    </dgm:pt>
    <dgm:pt modelId="{4833BD39-7978-4CC4-BEB6-05C43335AF64}">
      <dgm:prSet/>
      <dgm:spPr/>
      <dgm:t>
        <a:bodyPr/>
        <a:lstStyle/>
        <a:p>
          <a:pPr>
            <a:lnSpc>
              <a:spcPct val="100000"/>
            </a:lnSpc>
          </a:pPr>
          <a:r>
            <a:rPr lang="en-US"/>
            <a:t>Each arrow signifies the flow of insights and tools to and from the following teams:</a:t>
          </a:r>
        </a:p>
      </dgm:t>
    </dgm:pt>
    <dgm:pt modelId="{ED8F522F-5AEE-4235-9831-A47A05BCE50F}" type="parTrans" cxnId="{FA837A44-0C47-4C31-8A3C-D78057125A03}">
      <dgm:prSet/>
      <dgm:spPr/>
      <dgm:t>
        <a:bodyPr/>
        <a:lstStyle/>
        <a:p>
          <a:endParaRPr lang="en-US"/>
        </a:p>
      </dgm:t>
    </dgm:pt>
    <dgm:pt modelId="{92ECE39F-E7CC-463D-8097-98647F7E9FEC}" type="sibTrans" cxnId="{FA837A44-0C47-4C31-8A3C-D78057125A03}">
      <dgm:prSet/>
      <dgm:spPr/>
      <dgm:t>
        <a:bodyPr/>
        <a:lstStyle/>
        <a:p>
          <a:endParaRPr lang="en-US"/>
        </a:p>
      </dgm:t>
    </dgm:pt>
    <dgm:pt modelId="{F20775C2-C39E-4DE7-99E7-CED82A966759}">
      <dgm:prSet/>
      <dgm:spPr/>
      <dgm:t>
        <a:bodyPr/>
        <a:lstStyle/>
        <a:p>
          <a:pPr>
            <a:lnSpc>
              <a:spcPct val="100000"/>
            </a:lnSpc>
          </a:pPr>
          <a:r>
            <a:rPr lang="en-US" b="1"/>
            <a:t>Engineering: </a:t>
          </a:r>
          <a:r>
            <a:rPr lang="en-US"/>
            <a:t>The team creates data pipelines and supports scalable model deployments.</a:t>
          </a:r>
        </a:p>
      </dgm:t>
    </dgm:pt>
    <dgm:pt modelId="{0EBA5A3B-5D8B-48F8-AF5A-858A81D13ED7}" type="parTrans" cxnId="{DB9C2864-8E54-46EE-BCC5-5F3E6EB43EF6}">
      <dgm:prSet/>
      <dgm:spPr/>
      <dgm:t>
        <a:bodyPr/>
        <a:lstStyle/>
        <a:p>
          <a:endParaRPr lang="en-US"/>
        </a:p>
      </dgm:t>
    </dgm:pt>
    <dgm:pt modelId="{C296267F-01EB-4F32-BB32-0E1A8254B91E}" type="sibTrans" cxnId="{DB9C2864-8E54-46EE-BCC5-5F3E6EB43EF6}">
      <dgm:prSet/>
      <dgm:spPr/>
      <dgm:t>
        <a:bodyPr/>
        <a:lstStyle/>
        <a:p>
          <a:endParaRPr lang="en-US"/>
        </a:p>
      </dgm:t>
    </dgm:pt>
    <dgm:pt modelId="{6BA01605-439C-485B-BC47-742BDDA6A011}">
      <dgm:prSet/>
      <dgm:spPr/>
      <dgm:t>
        <a:bodyPr/>
        <a:lstStyle/>
        <a:p>
          <a:pPr>
            <a:lnSpc>
              <a:spcPct val="100000"/>
            </a:lnSpc>
          </a:pPr>
          <a:r>
            <a:rPr lang="en-US" b="1"/>
            <a:t>Marketing</a:t>
          </a:r>
          <a:r>
            <a:rPr lang="en-US"/>
            <a:t>: Receives customer segmentation and analytics to drive campaigns.</a:t>
          </a:r>
        </a:p>
      </dgm:t>
    </dgm:pt>
    <dgm:pt modelId="{B69F9BB8-849A-4977-BE69-7B1BDF7F0EC5}" type="parTrans" cxnId="{0630177A-E61D-4F08-BE62-5381D452C741}">
      <dgm:prSet/>
      <dgm:spPr/>
      <dgm:t>
        <a:bodyPr/>
        <a:lstStyle/>
        <a:p>
          <a:endParaRPr lang="en-US"/>
        </a:p>
      </dgm:t>
    </dgm:pt>
    <dgm:pt modelId="{9C321258-87F8-41E7-BD27-E384F4F31C1A}" type="sibTrans" cxnId="{0630177A-E61D-4F08-BE62-5381D452C741}">
      <dgm:prSet/>
      <dgm:spPr/>
      <dgm:t>
        <a:bodyPr/>
        <a:lstStyle/>
        <a:p>
          <a:endParaRPr lang="en-US"/>
        </a:p>
      </dgm:t>
    </dgm:pt>
    <dgm:pt modelId="{6540E4A3-5A86-4C6A-B6A4-A9853EB57B5A}">
      <dgm:prSet/>
      <dgm:spPr/>
      <dgm:t>
        <a:bodyPr/>
        <a:lstStyle/>
        <a:p>
          <a:pPr>
            <a:lnSpc>
              <a:spcPct val="100000"/>
            </a:lnSpc>
          </a:pPr>
          <a:r>
            <a:rPr lang="en-US" b="1"/>
            <a:t>Finance: </a:t>
          </a:r>
          <a:r>
            <a:rPr lang="en-US"/>
            <a:t>Leverages predictive models for risk assessment and revenue forecasting.</a:t>
          </a:r>
        </a:p>
      </dgm:t>
    </dgm:pt>
    <dgm:pt modelId="{61CC4AAB-C424-48FA-B5E7-DD79D8E6C829}" type="parTrans" cxnId="{0ABDC2AA-1716-4202-BD45-347C61C2591B}">
      <dgm:prSet/>
      <dgm:spPr/>
      <dgm:t>
        <a:bodyPr/>
        <a:lstStyle/>
        <a:p>
          <a:endParaRPr lang="en-US"/>
        </a:p>
      </dgm:t>
    </dgm:pt>
    <dgm:pt modelId="{5AD585A5-9821-44AB-AFB1-37B40B57C11A}" type="sibTrans" cxnId="{0ABDC2AA-1716-4202-BD45-347C61C2591B}">
      <dgm:prSet/>
      <dgm:spPr/>
      <dgm:t>
        <a:bodyPr/>
        <a:lstStyle/>
        <a:p>
          <a:endParaRPr lang="en-US"/>
        </a:p>
      </dgm:t>
    </dgm:pt>
    <dgm:pt modelId="{9D8F74B1-7A69-4E6C-A63A-F622804C4246}">
      <dgm:prSet/>
      <dgm:spPr/>
      <dgm:t>
        <a:bodyPr/>
        <a:lstStyle/>
        <a:p>
          <a:pPr>
            <a:lnSpc>
              <a:spcPct val="100000"/>
            </a:lnSpc>
          </a:pPr>
          <a:r>
            <a:rPr lang="en-US" b="1"/>
            <a:t>Product Development: </a:t>
          </a:r>
          <a:r>
            <a:rPr lang="en-US"/>
            <a:t>Benefits from A/B testing insights and product usage analytics.</a:t>
          </a:r>
        </a:p>
      </dgm:t>
    </dgm:pt>
    <dgm:pt modelId="{2AF5F348-0853-4355-8D62-9E38B3D37405}" type="parTrans" cxnId="{8B27FB05-21DE-49A6-A388-3DA2921B4608}">
      <dgm:prSet/>
      <dgm:spPr/>
      <dgm:t>
        <a:bodyPr/>
        <a:lstStyle/>
        <a:p>
          <a:endParaRPr lang="en-US"/>
        </a:p>
      </dgm:t>
    </dgm:pt>
    <dgm:pt modelId="{FA587F0C-39D1-4B09-AA9B-98B9E4EBA5A7}" type="sibTrans" cxnId="{8B27FB05-21DE-49A6-A388-3DA2921B4608}">
      <dgm:prSet/>
      <dgm:spPr/>
      <dgm:t>
        <a:bodyPr/>
        <a:lstStyle/>
        <a:p>
          <a:endParaRPr lang="en-US"/>
        </a:p>
      </dgm:t>
    </dgm:pt>
    <dgm:pt modelId="{38ADF27B-91C1-434F-B6F7-71F33C2B7976}">
      <dgm:prSet/>
      <dgm:spPr/>
      <dgm:t>
        <a:bodyPr/>
        <a:lstStyle/>
        <a:p>
          <a:pPr>
            <a:lnSpc>
              <a:spcPct val="100000"/>
            </a:lnSpc>
          </a:pPr>
          <a:r>
            <a:rPr lang="en-US" b="1"/>
            <a:t>Operations: </a:t>
          </a:r>
          <a:r>
            <a:rPr lang="en-US"/>
            <a:t>Gains efficiency through process optimization and resource planning tools.</a:t>
          </a:r>
        </a:p>
      </dgm:t>
    </dgm:pt>
    <dgm:pt modelId="{9F5B8778-DCCB-415B-BCFA-F6D53B9F5E26}" type="parTrans" cxnId="{2F345AA0-9D7B-4C8E-A6D8-9756B443056E}">
      <dgm:prSet/>
      <dgm:spPr/>
      <dgm:t>
        <a:bodyPr/>
        <a:lstStyle/>
        <a:p>
          <a:endParaRPr lang="en-US"/>
        </a:p>
      </dgm:t>
    </dgm:pt>
    <dgm:pt modelId="{F8725365-9945-42C9-B164-3BD256247861}" type="sibTrans" cxnId="{2F345AA0-9D7B-4C8E-A6D8-9756B443056E}">
      <dgm:prSet/>
      <dgm:spPr/>
      <dgm:t>
        <a:bodyPr/>
        <a:lstStyle/>
        <a:p>
          <a:endParaRPr lang="en-US"/>
        </a:p>
      </dgm:t>
    </dgm:pt>
    <dgm:pt modelId="{EEC20BA1-43E7-4CF2-B488-F0A7555A2118}" type="pres">
      <dgm:prSet presAssocID="{D6F00204-6C3E-426D-A253-E1D715BDC3D3}" presName="root" presStyleCnt="0">
        <dgm:presLayoutVars>
          <dgm:dir/>
          <dgm:resizeHandles val="exact"/>
        </dgm:presLayoutVars>
      </dgm:prSet>
      <dgm:spPr/>
    </dgm:pt>
    <dgm:pt modelId="{875C939D-CA78-407E-A714-1034E60D0A3B}" type="pres">
      <dgm:prSet presAssocID="{72AE0373-2313-4A1E-89B6-06F5A53A55CD}" presName="compNode" presStyleCnt="0"/>
      <dgm:spPr/>
    </dgm:pt>
    <dgm:pt modelId="{05B3DF8A-C186-4E4C-9BCA-7440970DCA32}" type="pres">
      <dgm:prSet presAssocID="{72AE0373-2313-4A1E-89B6-06F5A53A55CD}"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AE0849D2-5FE0-4133-AB4A-36E4B82D9295}" type="pres">
      <dgm:prSet presAssocID="{72AE0373-2313-4A1E-89B6-06F5A53A55CD}" presName="spaceRect" presStyleCnt="0"/>
      <dgm:spPr/>
    </dgm:pt>
    <dgm:pt modelId="{B7CBBD4A-A660-40D3-AFFB-D3DD1E4331BF}" type="pres">
      <dgm:prSet presAssocID="{72AE0373-2313-4A1E-89B6-06F5A53A55CD}" presName="textRect" presStyleLbl="revTx" presStyleIdx="0" presStyleCnt="8">
        <dgm:presLayoutVars>
          <dgm:chMax val="1"/>
          <dgm:chPref val="1"/>
        </dgm:presLayoutVars>
      </dgm:prSet>
      <dgm:spPr/>
    </dgm:pt>
    <dgm:pt modelId="{4CC5E18D-AC51-4964-90EF-5BFE41B5FCC2}" type="pres">
      <dgm:prSet presAssocID="{C851EFA6-2FF7-46FD-A2F7-57FB2204269C}" presName="sibTrans" presStyleCnt="0"/>
      <dgm:spPr/>
    </dgm:pt>
    <dgm:pt modelId="{6C783C2E-DE4D-4E3F-8742-2C09D38E4C78}" type="pres">
      <dgm:prSet presAssocID="{39C49600-5014-4ECB-87E6-12FA4847C44F}" presName="compNode" presStyleCnt="0"/>
      <dgm:spPr/>
    </dgm:pt>
    <dgm:pt modelId="{4657C9A5-044F-4AC7-9EF6-793AC7BDCF85}" type="pres">
      <dgm:prSet presAssocID="{39C49600-5014-4ECB-87E6-12FA4847C44F}"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s"/>
        </a:ext>
      </dgm:extLst>
    </dgm:pt>
    <dgm:pt modelId="{BE5F5DB0-2505-4B19-ACE7-990E28BB3749}" type="pres">
      <dgm:prSet presAssocID="{39C49600-5014-4ECB-87E6-12FA4847C44F}" presName="spaceRect" presStyleCnt="0"/>
      <dgm:spPr/>
    </dgm:pt>
    <dgm:pt modelId="{63EB89C3-09D3-493B-83E8-6288F0D3006A}" type="pres">
      <dgm:prSet presAssocID="{39C49600-5014-4ECB-87E6-12FA4847C44F}" presName="textRect" presStyleLbl="revTx" presStyleIdx="1" presStyleCnt="8">
        <dgm:presLayoutVars>
          <dgm:chMax val="1"/>
          <dgm:chPref val="1"/>
        </dgm:presLayoutVars>
      </dgm:prSet>
      <dgm:spPr/>
    </dgm:pt>
    <dgm:pt modelId="{FB5F7BE7-E188-4B0B-973C-5CFD3B8C66B6}" type="pres">
      <dgm:prSet presAssocID="{72037772-E354-4B4B-BFA8-4CA044246163}" presName="sibTrans" presStyleCnt="0"/>
      <dgm:spPr/>
    </dgm:pt>
    <dgm:pt modelId="{DAA1B1E4-143B-4CBC-AEDC-855DE6FCE40B}" type="pres">
      <dgm:prSet presAssocID="{4833BD39-7978-4CC4-BEB6-05C43335AF64}" presName="compNode" presStyleCnt="0"/>
      <dgm:spPr/>
    </dgm:pt>
    <dgm:pt modelId="{6871F623-D423-44AA-B002-63F5DC3D14B1}" type="pres">
      <dgm:prSet presAssocID="{4833BD39-7978-4CC4-BEB6-05C43335AF64}"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CAE48D15-E38F-4089-A587-C2607FAECFD0}" type="pres">
      <dgm:prSet presAssocID="{4833BD39-7978-4CC4-BEB6-05C43335AF64}" presName="spaceRect" presStyleCnt="0"/>
      <dgm:spPr/>
    </dgm:pt>
    <dgm:pt modelId="{CD415CDC-E797-4768-B030-C60ACF1DDF0C}" type="pres">
      <dgm:prSet presAssocID="{4833BD39-7978-4CC4-BEB6-05C43335AF64}" presName="textRect" presStyleLbl="revTx" presStyleIdx="2" presStyleCnt="8">
        <dgm:presLayoutVars>
          <dgm:chMax val="1"/>
          <dgm:chPref val="1"/>
        </dgm:presLayoutVars>
      </dgm:prSet>
      <dgm:spPr/>
    </dgm:pt>
    <dgm:pt modelId="{0FC0F645-04BD-47C5-9ADD-DEB060915E04}" type="pres">
      <dgm:prSet presAssocID="{92ECE39F-E7CC-463D-8097-98647F7E9FEC}" presName="sibTrans" presStyleCnt="0"/>
      <dgm:spPr/>
    </dgm:pt>
    <dgm:pt modelId="{EB47BD50-77BD-4CA5-9428-1C794843A575}" type="pres">
      <dgm:prSet presAssocID="{F20775C2-C39E-4DE7-99E7-CED82A966759}" presName="compNode" presStyleCnt="0"/>
      <dgm:spPr/>
    </dgm:pt>
    <dgm:pt modelId="{D1439BFB-C84E-4D94-B1FF-00FBABE27CAB}" type="pres">
      <dgm:prSet presAssocID="{F20775C2-C39E-4DE7-99E7-CED82A966759}"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bot"/>
        </a:ext>
      </dgm:extLst>
    </dgm:pt>
    <dgm:pt modelId="{22FEE487-4912-466C-B3B9-88BB80C6228A}" type="pres">
      <dgm:prSet presAssocID="{F20775C2-C39E-4DE7-99E7-CED82A966759}" presName="spaceRect" presStyleCnt="0"/>
      <dgm:spPr/>
    </dgm:pt>
    <dgm:pt modelId="{707D2553-A66F-458C-8316-A4B2CAA6B53A}" type="pres">
      <dgm:prSet presAssocID="{F20775C2-C39E-4DE7-99E7-CED82A966759}" presName="textRect" presStyleLbl="revTx" presStyleIdx="3" presStyleCnt="8">
        <dgm:presLayoutVars>
          <dgm:chMax val="1"/>
          <dgm:chPref val="1"/>
        </dgm:presLayoutVars>
      </dgm:prSet>
      <dgm:spPr/>
    </dgm:pt>
    <dgm:pt modelId="{96844942-22D9-493A-8347-C9B4194ECAA8}" type="pres">
      <dgm:prSet presAssocID="{C296267F-01EB-4F32-BB32-0E1A8254B91E}" presName="sibTrans" presStyleCnt="0"/>
      <dgm:spPr/>
    </dgm:pt>
    <dgm:pt modelId="{89705A0B-937B-4AAC-BE1C-F8A7DBC710FA}" type="pres">
      <dgm:prSet presAssocID="{6BA01605-439C-485B-BC47-742BDDA6A011}" presName="compNode" presStyleCnt="0"/>
      <dgm:spPr/>
    </dgm:pt>
    <dgm:pt modelId="{627153A4-6D93-4B51-A7FF-83F020877A62}" type="pres">
      <dgm:prSet presAssocID="{6BA01605-439C-485B-BC47-742BDDA6A011}"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ie chart"/>
        </a:ext>
      </dgm:extLst>
    </dgm:pt>
    <dgm:pt modelId="{0690029D-A591-49A1-92F9-3546C526C912}" type="pres">
      <dgm:prSet presAssocID="{6BA01605-439C-485B-BC47-742BDDA6A011}" presName="spaceRect" presStyleCnt="0"/>
      <dgm:spPr/>
    </dgm:pt>
    <dgm:pt modelId="{40225E7E-1955-443C-8E30-DF96A37E0FC2}" type="pres">
      <dgm:prSet presAssocID="{6BA01605-439C-485B-BC47-742BDDA6A011}" presName="textRect" presStyleLbl="revTx" presStyleIdx="4" presStyleCnt="8">
        <dgm:presLayoutVars>
          <dgm:chMax val="1"/>
          <dgm:chPref val="1"/>
        </dgm:presLayoutVars>
      </dgm:prSet>
      <dgm:spPr/>
    </dgm:pt>
    <dgm:pt modelId="{26790E34-75BA-4512-AD6C-02DF41A0DA48}" type="pres">
      <dgm:prSet presAssocID="{9C321258-87F8-41E7-BD27-E384F4F31C1A}" presName="sibTrans" presStyleCnt="0"/>
      <dgm:spPr/>
    </dgm:pt>
    <dgm:pt modelId="{B6259AE2-D955-4ADD-9DE9-AE9EA76525AE}" type="pres">
      <dgm:prSet presAssocID="{6540E4A3-5A86-4C6A-B6A4-A9853EB57B5A}" presName="compNode" presStyleCnt="0"/>
      <dgm:spPr/>
    </dgm:pt>
    <dgm:pt modelId="{097D1236-86C1-4A8D-B90E-6F92F6BFB75F}" type="pres">
      <dgm:prSet presAssocID="{6540E4A3-5A86-4C6A-B6A4-A9853EB57B5A}"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laying Cards"/>
        </a:ext>
      </dgm:extLst>
    </dgm:pt>
    <dgm:pt modelId="{FF5B43F1-B029-4068-AAE5-2534708B3280}" type="pres">
      <dgm:prSet presAssocID="{6540E4A3-5A86-4C6A-B6A4-A9853EB57B5A}" presName="spaceRect" presStyleCnt="0"/>
      <dgm:spPr/>
    </dgm:pt>
    <dgm:pt modelId="{54FED17B-B92F-43D9-9B2F-F02140432132}" type="pres">
      <dgm:prSet presAssocID="{6540E4A3-5A86-4C6A-B6A4-A9853EB57B5A}" presName="textRect" presStyleLbl="revTx" presStyleIdx="5" presStyleCnt="8">
        <dgm:presLayoutVars>
          <dgm:chMax val="1"/>
          <dgm:chPref val="1"/>
        </dgm:presLayoutVars>
      </dgm:prSet>
      <dgm:spPr/>
    </dgm:pt>
    <dgm:pt modelId="{810A45A2-1171-40C8-8D0F-082368404634}" type="pres">
      <dgm:prSet presAssocID="{5AD585A5-9821-44AB-AFB1-37B40B57C11A}" presName="sibTrans" presStyleCnt="0"/>
      <dgm:spPr/>
    </dgm:pt>
    <dgm:pt modelId="{C90F7325-3C93-4CD5-8D2D-5362C36953A3}" type="pres">
      <dgm:prSet presAssocID="{9D8F74B1-7A69-4E6C-A63A-F622804C4246}" presName="compNode" presStyleCnt="0"/>
      <dgm:spPr/>
    </dgm:pt>
    <dgm:pt modelId="{B1F41203-F19B-452A-BBA9-17A9940F8B6B}" type="pres">
      <dgm:prSet presAssocID="{9D8F74B1-7A69-4E6C-A63A-F622804C4246}"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Bar chart"/>
        </a:ext>
      </dgm:extLst>
    </dgm:pt>
    <dgm:pt modelId="{5E555E78-AD0C-474E-96E4-70AB7460C247}" type="pres">
      <dgm:prSet presAssocID="{9D8F74B1-7A69-4E6C-A63A-F622804C4246}" presName="spaceRect" presStyleCnt="0"/>
      <dgm:spPr/>
    </dgm:pt>
    <dgm:pt modelId="{D389F8D2-8069-47CD-82C7-440C74C741BB}" type="pres">
      <dgm:prSet presAssocID="{9D8F74B1-7A69-4E6C-A63A-F622804C4246}" presName="textRect" presStyleLbl="revTx" presStyleIdx="6" presStyleCnt="8">
        <dgm:presLayoutVars>
          <dgm:chMax val="1"/>
          <dgm:chPref val="1"/>
        </dgm:presLayoutVars>
      </dgm:prSet>
      <dgm:spPr/>
    </dgm:pt>
    <dgm:pt modelId="{CB59863C-0D15-4E94-A395-4D70C3711E61}" type="pres">
      <dgm:prSet presAssocID="{FA587F0C-39D1-4B09-AA9B-98B9E4EBA5A7}" presName="sibTrans" presStyleCnt="0"/>
      <dgm:spPr/>
    </dgm:pt>
    <dgm:pt modelId="{E43516EC-A92B-4D34-8BFF-A54C60B7BEFF}" type="pres">
      <dgm:prSet presAssocID="{38ADF27B-91C1-434F-B6F7-71F33C2B7976}" presName="compNode" presStyleCnt="0"/>
      <dgm:spPr/>
    </dgm:pt>
    <dgm:pt modelId="{E97B3A42-51A7-4514-AEA0-BE0B6FCED96A}" type="pres">
      <dgm:prSet presAssocID="{38ADF27B-91C1-434F-B6F7-71F33C2B797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Gears"/>
        </a:ext>
      </dgm:extLst>
    </dgm:pt>
    <dgm:pt modelId="{FF702682-8831-4135-821C-79E80CFA252D}" type="pres">
      <dgm:prSet presAssocID="{38ADF27B-91C1-434F-B6F7-71F33C2B7976}" presName="spaceRect" presStyleCnt="0"/>
      <dgm:spPr/>
    </dgm:pt>
    <dgm:pt modelId="{4B7A3FF7-0A9B-4968-AF1C-D3DC6D88DF4A}" type="pres">
      <dgm:prSet presAssocID="{38ADF27B-91C1-434F-B6F7-71F33C2B7976}" presName="textRect" presStyleLbl="revTx" presStyleIdx="7" presStyleCnt="8">
        <dgm:presLayoutVars>
          <dgm:chMax val="1"/>
          <dgm:chPref val="1"/>
        </dgm:presLayoutVars>
      </dgm:prSet>
      <dgm:spPr/>
    </dgm:pt>
  </dgm:ptLst>
  <dgm:cxnLst>
    <dgm:cxn modelId="{8B27FB05-21DE-49A6-A388-3DA2921B4608}" srcId="{D6F00204-6C3E-426D-A253-E1D715BDC3D3}" destId="{9D8F74B1-7A69-4E6C-A63A-F622804C4246}" srcOrd="6" destOrd="0" parTransId="{2AF5F348-0853-4355-8D62-9E38B3D37405}" sibTransId="{FA587F0C-39D1-4B09-AA9B-98B9E4EBA5A7}"/>
    <dgm:cxn modelId="{A0BBAE18-43EC-4493-93B6-66DB55C4BDB8}" type="presOf" srcId="{D6F00204-6C3E-426D-A253-E1D715BDC3D3}" destId="{EEC20BA1-43E7-4CF2-B488-F0A7555A2118}" srcOrd="0" destOrd="0" presId="urn:microsoft.com/office/officeart/2018/2/layout/IconLabelList"/>
    <dgm:cxn modelId="{92871931-9B94-4B29-9056-972CAE0C69DF}" type="presOf" srcId="{6540E4A3-5A86-4C6A-B6A4-A9853EB57B5A}" destId="{54FED17B-B92F-43D9-9B2F-F02140432132}" srcOrd="0" destOrd="0" presId="urn:microsoft.com/office/officeart/2018/2/layout/IconLabelList"/>
    <dgm:cxn modelId="{07C51044-EB7E-4E03-842E-342863E46B12}" type="presOf" srcId="{6BA01605-439C-485B-BC47-742BDDA6A011}" destId="{40225E7E-1955-443C-8E30-DF96A37E0FC2}" srcOrd="0" destOrd="0" presId="urn:microsoft.com/office/officeart/2018/2/layout/IconLabelList"/>
    <dgm:cxn modelId="{DB9C2864-8E54-46EE-BCC5-5F3E6EB43EF6}" srcId="{D6F00204-6C3E-426D-A253-E1D715BDC3D3}" destId="{F20775C2-C39E-4DE7-99E7-CED82A966759}" srcOrd="3" destOrd="0" parTransId="{0EBA5A3B-5D8B-48F8-AF5A-858A81D13ED7}" sibTransId="{C296267F-01EB-4F32-BB32-0E1A8254B91E}"/>
    <dgm:cxn modelId="{FA837A44-0C47-4C31-8A3C-D78057125A03}" srcId="{D6F00204-6C3E-426D-A253-E1D715BDC3D3}" destId="{4833BD39-7978-4CC4-BEB6-05C43335AF64}" srcOrd="2" destOrd="0" parTransId="{ED8F522F-5AEE-4235-9831-A47A05BCE50F}" sibTransId="{92ECE39F-E7CC-463D-8097-98647F7E9FEC}"/>
    <dgm:cxn modelId="{E98E4571-82A0-4B7A-B219-6B53B621DF6F}" type="presOf" srcId="{38ADF27B-91C1-434F-B6F7-71F33C2B7976}" destId="{4B7A3FF7-0A9B-4968-AF1C-D3DC6D88DF4A}" srcOrd="0" destOrd="0" presId="urn:microsoft.com/office/officeart/2018/2/layout/IconLabelList"/>
    <dgm:cxn modelId="{06EFEC57-72FB-4AAE-B8EF-447A3DF8125C}" type="presOf" srcId="{9D8F74B1-7A69-4E6C-A63A-F622804C4246}" destId="{D389F8D2-8069-47CD-82C7-440C74C741BB}" srcOrd="0" destOrd="0" presId="urn:microsoft.com/office/officeart/2018/2/layout/IconLabelList"/>
    <dgm:cxn modelId="{0630177A-E61D-4F08-BE62-5381D452C741}" srcId="{D6F00204-6C3E-426D-A253-E1D715BDC3D3}" destId="{6BA01605-439C-485B-BC47-742BDDA6A011}" srcOrd="4" destOrd="0" parTransId="{B69F9BB8-849A-4977-BE69-7B1BDF7F0EC5}" sibTransId="{9C321258-87F8-41E7-BD27-E384F4F31C1A}"/>
    <dgm:cxn modelId="{4A15FC8C-EDD1-472A-9878-E8DD02C09E4B}" type="presOf" srcId="{4833BD39-7978-4CC4-BEB6-05C43335AF64}" destId="{CD415CDC-E797-4768-B030-C60ACF1DDF0C}" srcOrd="0" destOrd="0" presId="urn:microsoft.com/office/officeart/2018/2/layout/IconLabelList"/>
    <dgm:cxn modelId="{35D9FF98-C033-47EB-B2A6-D18B228503A2}" srcId="{D6F00204-6C3E-426D-A253-E1D715BDC3D3}" destId="{39C49600-5014-4ECB-87E6-12FA4847C44F}" srcOrd="1" destOrd="0" parTransId="{E0008F50-2F7A-4BA4-8DAC-679B251B45FC}" sibTransId="{72037772-E354-4B4B-BFA8-4CA044246163}"/>
    <dgm:cxn modelId="{2F345AA0-9D7B-4C8E-A6D8-9756B443056E}" srcId="{D6F00204-6C3E-426D-A253-E1D715BDC3D3}" destId="{38ADF27B-91C1-434F-B6F7-71F33C2B7976}" srcOrd="7" destOrd="0" parTransId="{9F5B8778-DCCB-415B-BCFA-F6D53B9F5E26}" sibTransId="{F8725365-9945-42C9-B164-3BD256247861}"/>
    <dgm:cxn modelId="{0ABDC2AA-1716-4202-BD45-347C61C2591B}" srcId="{D6F00204-6C3E-426D-A253-E1D715BDC3D3}" destId="{6540E4A3-5A86-4C6A-B6A4-A9853EB57B5A}" srcOrd="5" destOrd="0" parTransId="{61CC4AAB-C424-48FA-B5E7-DD79D8E6C829}" sibTransId="{5AD585A5-9821-44AB-AFB1-37B40B57C11A}"/>
    <dgm:cxn modelId="{784681C0-D3F3-467A-AFAC-3A29855D7B70}" type="presOf" srcId="{72AE0373-2313-4A1E-89B6-06F5A53A55CD}" destId="{B7CBBD4A-A660-40D3-AFFB-D3DD1E4331BF}" srcOrd="0" destOrd="0" presId="urn:microsoft.com/office/officeart/2018/2/layout/IconLabelList"/>
    <dgm:cxn modelId="{3F065EC5-C18E-4046-81A7-E75B4345F53B}" type="presOf" srcId="{39C49600-5014-4ECB-87E6-12FA4847C44F}" destId="{63EB89C3-09D3-493B-83E8-6288F0D3006A}" srcOrd="0" destOrd="0" presId="urn:microsoft.com/office/officeart/2018/2/layout/IconLabelList"/>
    <dgm:cxn modelId="{068D48C8-2040-4D68-916F-E3EBA275B067}" type="presOf" srcId="{F20775C2-C39E-4DE7-99E7-CED82A966759}" destId="{707D2553-A66F-458C-8316-A4B2CAA6B53A}" srcOrd="0" destOrd="0" presId="urn:microsoft.com/office/officeart/2018/2/layout/IconLabelList"/>
    <dgm:cxn modelId="{3E2812FE-9659-4D52-BDD9-4AB46E70EA20}" srcId="{D6F00204-6C3E-426D-A253-E1D715BDC3D3}" destId="{72AE0373-2313-4A1E-89B6-06F5A53A55CD}" srcOrd="0" destOrd="0" parTransId="{B9BE76FC-D7D2-4A03-976C-AD8F4A5B950B}" sibTransId="{C851EFA6-2FF7-46FD-A2F7-57FB2204269C}"/>
    <dgm:cxn modelId="{B4A071C0-5242-4832-9F13-3225C929B6CE}" type="presParOf" srcId="{EEC20BA1-43E7-4CF2-B488-F0A7555A2118}" destId="{875C939D-CA78-407E-A714-1034E60D0A3B}" srcOrd="0" destOrd="0" presId="urn:microsoft.com/office/officeart/2018/2/layout/IconLabelList"/>
    <dgm:cxn modelId="{B7543413-CD0C-4AE8-836B-64C4A4407FFB}" type="presParOf" srcId="{875C939D-CA78-407E-A714-1034E60D0A3B}" destId="{05B3DF8A-C186-4E4C-9BCA-7440970DCA32}" srcOrd="0" destOrd="0" presId="urn:microsoft.com/office/officeart/2018/2/layout/IconLabelList"/>
    <dgm:cxn modelId="{EF48E769-B1E3-4920-AAA8-C44BA35D3E11}" type="presParOf" srcId="{875C939D-CA78-407E-A714-1034E60D0A3B}" destId="{AE0849D2-5FE0-4133-AB4A-36E4B82D9295}" srcOrd="1" destOrd="0" presId="urn:microsoft.com/office/officeart/2018/2/layout/IconLabelList"/>
    <dgm:cxn modelId="{9F75CB1F-779B-45F4-A934-32F73547796A}" type="presParOf" srcId="{875C939D-CA78-407E-A714-1034E60D0A3B}" destId="{B7CBBD4A-A660-40D3-AFFB-D3DD1E4331BF}" srcOrd="2" destOrd="0" presId="urn:microsoft.com/office/officeart/2018/2/layout/IconLabelList"/>
    <dgm:cxn modelId="{926F47DE-3B3F-4DF9-AF4E-208CAC8B3BDF}" type="presParOf" srcId="{EEC20BA1-43E7-4CF2-B488-F0A7555A2118}" destId="{4CC5E18D-AC51-4964-90EF-5BFE41B5FCC2}" srcOrd="1" destOrd="0" presId="urn:microsoft.com/office/officeart/2018/2/layout/IconLabelList"/>
    <dgm:cxn modelId="{4494B26C-ABCF-455B-9C89-9E4400F65801}" type="presParOf" srcId="{EEC20BA1-43E7-4CF2-B488-F0A7555A2118}" destId="{6C783C2E-DE4D-4E3F-8742-2C09D38E4C78}" srcOrd="2" destOrd="0" presId="urn:microsoft.com/office/officeart/2018/2/layout/IconLabelList"/>
    <dgm:cxn modelId="{0F4A199B-D6EF-496A-9707-C8D9539671CB}" type="presParOf" srcId="{6C783C2E-DE4D-4E3F-8742-2C09D38E4C78}" destId="{4657C9A5-044F-4AC7-9EF6-793AC7BDCF85}" srcOrd="0" destOrd="0" presId="urn:microsoft.com/office/officeart/2018/2/layout/IconLabelList"/>
    <dgm:cxn modelId="{23A9D292-DA77-429D-9CC6-7DA91D2AF66A}" type="presParOf" srcId="{6C783C2E-DE4D-4E3F-8742-2C09D38E4C78}" destId="{BE5F5DB0-2505-4B19-ACE7-990E28BB3749}" srcOrd="1" destOrd="0" presId="urn:microsoft.com/office/officeart/2018/2/layout/IconLabelList"/>
    <dgm:cxn modelId="{4D9C2F8F-688C-4B36-B2DE-640F5C950861}" type="presParOf" srcId="{6C783C2E-DE4D-4E3F-8742-2C09D38E4C78}" destId="{63EB89C3-09D3-493B-83E8-6288F0D3006A}" srcOrd="2" destOrd="0" presId="urn:microsoft.com/office/officeart/2018/2/layout/IconLabelList"/>
    <dgm:cxn modelId="{C8719EC6-8FAE-47DA-AFC5-544ACA7BE1BF}" type="presParOf" srcId="{EEC20BA1-43E7-4CF2-B488-F0A7555A2118}" destId="{FB5F7BE7-E188-4B0B-973C-5CFD3B8C66B6}" srcOrd="3" destOrd="0" presId="urn:microsoft.com/office/officeart/2018/2/layout/IconLabelList"/>
    <dgm:cxn modelId="{29D6B28C-7322-44FA-BCE3-C986A06F987C}" type="presParOf" srcId="{EEC20BA1-43E7-4CF2-B488-F0A7555A2118}" destId="{DAA1B1E4-143B-4CBC-AEDC-855DE6FCE40B}" srcOrd="4" destOrd="0" presId="urn:microsoft.com/office/officeart/2018/2/layout/IconLabelList"/>
    <dgm:cxn modelId="{16656089-3954-47BA-A8FA-A5B852E0CCBC}" type="presParOf" srcId="{DAA1B1E4-143B-4CBC-AEDC-855DE6FCE40B}" destId="{6871F623-D423-44AA-B002-63F5DC3D14B1}" srcOrd="0" destOrd="0" presId="urn:microsoft.com/office/officeart/2018/2/layout/IconLabelList"/>
    <dgm:cxn modelId="{E0968DD6-D65F-40B0-AD3E-6C449383AAF6}" type="presParOf" srcId="{DAA1B1E4-143B-4CBC-AEDC-855DE6FCE40B}" destId="{CAE48D15-E38F-4089-A587-C2607FAECFD0}" srcOrd="1" destOrd="0" presId="urn:microsoft.com/office/officeart/2018/2/layout/IconLabelList"/>
    <dgm:cxn modelId="{159006A8-784E-4ED6-A0B6-9281EFC33B8D}" type="presParOf" srcId="{DAA1B1E4-143B-4CBC-AEDC-855DE6FCE40B}" destId="{CD415CDC-E797-4768-B030-C60ACF1DDF0C}" srcOrd="2" destOrd="0" presId="urn:microsoft.com/office/officeart/2018/2/layout/IconLabelList"/>
    <dgm:cxn modelId="{8A6190B7-95EE-46CE-9E10-7B42F09B7569}" type="presParOf" srcId="{EEC20BA1-43E7-4CF2-B488-F0A7555A2118}" destId="{0FC0F645-04BD-47C5-9ADD-DEB060915E04}" srcOrd="5" destOrd="0" presId="urn:microsoft.com/office/officeart/2018/2/layout/IconLabelList"/>
    <dgm:cxn modelId="{7C3A8E96-D9A8-442C-ABF8-CB0E272B0041}" type="presParOf" srcId="{EEC20BA1-43E7-4CF2-B488-F0A7555A2118}" destId="{EB47BD50-77BD-4CA5-9428-1C794843A575}" srcOrd="6" destOrd="0" presId="urn:microsoft.com/office/officeart/2018/2/layout/IconLabelList"/>
    <dgm:cxn modelId="{11B770A1-A640-40B5-894E-A7C9DE15E198}" type="presParOf" srcId="{EB47BD50-77BD-4CA5-9428-1C794843A575}" destId="{D1439BFB-C84E-4D94-B1FF-00FBABE27CAB}" srcOrd="0" destOrd="0" presId="urn:microsoft.com/office/officeart/2018/2/layout/IconLabelList"/>
    <dgm:cxn modelId="{ACBD0967-903B-4D1C-A5DF-C8F01D933491}" type="presParOf" srcId="{EB47BD50-77BD-4CA5-9428-1C794843A575}" destId="{22FEE487-4912-466C-B3B9-88BB80C6228A}" srcOrd="1" destOrd="0" presId="urn:microsoft.com/office/officeart/2018/2/layout/IconLabelList"/>
    <dgm:cxn modelId="{1674D478-EEFF-4AA1-AD3C-8A5B6801F829}" type="presParOf" srcId="{EB47BD50-77BD-4CA5-9428-1C794843A575}" destId="{707D2553-A66F-458C-8316-A4B2CAA6B53A}" srcOrd="2" destOrd="0" presId="urn:microsoft.com/office/officeart/2018/2/layout/IconLabelList"/>
    <dgm:cxn modelId="{4B89C354-8DD2-48E1-AC32-B5378A8570AC}" type="presParOf" srcId="{EEC20BA1-43E7-4CF2-B488-F0A7555A2118}" destId="{96844942-22D9-493A-8347-C9B4194ECAA8}" srcOrd="7" destOrd="0" presId="urn:microsoft.com/office/officeart/2018/2/layout/IconLabelList"/>
    <dgm:cxn modelId="{DC460DD2-8D1F-4891-99DD-2721DE27525A}" type="presParOf" srcId="{EEC20BA1-43E7-4CF2-B488-F0A7555A2118}" destId="{89705A0B-937B-4AAC-BE1C-F8A7DBC710FA}" srcOrd="8" destOrd="0" presId="urn:microsoft.com/office/officeart/2018/2/layout/IconLabelList"/>
    <dgm:cxn modelId="{BFE35F5A-0E93-4B48-8515-612F4A596DFA}" type="presParOf" srcId="{89705A0B-937B-4AAC-BE1C-F8A7DBC710FA}" destId="{627153A4-6D93-4B51-A7FF-83F020877A62}" srcOrd="0" destOrd="0" presId="urn:microsoft.com/office/officeart/2018/2/layout/IconLabelList"/>
    <dgm:cxn modelId="{4DC8A1EE-85D9-4E55-855F-6A9D8390A7F2}" type="presParOf" srcId="{89705A0B-937B-4AAC-BE1C-F8A7DBC710FA}" destId="{0690029D-A591-49A1-92F9-3546C526C912}" srcOrd="1" destOrd="0" presId="urn:microsoft.com/office/officeart/2018/2/layout/IconLabelList"/>
    <dgm:cxn modelId="{87580199-36B4-4D66-8887-A451812600C8}" type="presParOf" srcId="{89705A0B-937B-4AAC-BE1C-F8A7DBC710FA}" destId="{40225E7E-1955-443C-8E30-DF96A37E0FC2}" srcOrd="2" destOrd="0" presId="urn:microsoft.com/office/officeart/2018/2/layout/IconLabelList"/>
    <dgm:cxn modelId="{7082E348-5470-41CA-B8DE-ACC78A2EF290}" type="presParOf" srcId="{EEC20BA1-43E7-4CF2-B488-F0A7555A2118}" destId="{26790E34-75BA-4512-AD6C-02DF41A0DA48}" srcOrd="9" destOrd="0" presId="urn:microsoft.com/office/officeart/2018/2/layout/IconLabelList"/>
    <dgm:cxn modelId="{A11ADC40-8629-4FD1-8D11-59BFB627629D}" type="presParOf" srcId="{EEC20BA1-43E7-4CF2-B488-F0A7555A2118}" destId="{B6259AE2-D955-4ADD-9DE9-AE9EA76525AE}" srcOrd="10" destOrd="0" presId="urn:microsoft.com/office/officeart/2018/2/layout/IconLabelList"/>
    <dgm:cxn modelId="{5B291DAA-CD15-43EF-AA39-3DE9F875342E}" type="presParOf" srcId="{B6259AE2-D955-4ADD-9DE9-AE9EA76525AE}" destId="{097D1236-86C1-4A8D-B90E-6F92F6BFB75F}" srcOrd="0" destOrd="0" presId="urn:microsoft.com/office/officeart/2018/2/layout/IconLabelList"/>
    <dgm:cxn modelId="{43A52ADB-166E-4111-A624-3FF722002076}" type="presParOf" srcId="{B6259AE2-D955-4ADD-9DE9-AE9EA76525AE}" destId="{FF5B43F1-B029-4068-AAE5-2534708B3280}" srcOrd="1" destOrd="0" presId="urn:microsoft.com/office/officeart/2018/2/layout/IconLabelList"/>
    <dgm:cxn modelId="{B4CE9491-A05D-47E3-A9DF-EE88C9C0CE2D}" type="presParOf" srcId="{B6259AE2-D955-4ADD-9DE9-AE9EA76525AE}" destId="{54FED17B-B92F-43D9-9B2F-F02140432132}" srcOrd="2" destOrd="0" presId="urn:microsoft.com/office/officeart/2018/2/layout/IconLabelList"/>
    <dgm:cxn modelId="{DE11C122-78ED-47E3-A258-DB5F09AE19E6}" type="presParOf" srcId="{EEC20BA1-43E7-4CF2-B488-F0A7555A2118}" destId="{810A45A2-1171-40C8-8D0F-082368404634}" srcOrd="11" destOrd="0" presId="urn:microsoft.com/office/officeart/2018/2/layout/IconLabelList"/>
    <dgm:cxn modelId="{0F8A08B2-A54B-41DA-8AF1-F373BC384634}" type="presParOf" srcId="{EEC20BA1-43E7-4CF2-B488-F0A7555A2118}" destId="{C90F7325-3C93-4CD5-8D2D-5362C36953A3}" srcOrd="12" destOrd="0" presId="urn:microsoft.com/office/officeart/2018/2/layout/IconLabelList"/>
    <dgm:cxn modelId="{DEFA713B-7E13-4013-9E2E-8E3AF8A19039}" type="presParOf" srcId="{C90F7325-3C93-4CD5-8D2D-5362C36953A3}" destId="{B1F41203-F19B-452A-BBA9-17A9940F8B6B}" srcOrd="0" destOrd="0" presId="urn:microsoft.com/office/officeart/2018/2/layout/IconLabelList"/>
    <dgm:cxn modelId="{78125922-8F33-46F5-8D65-F546EA9D8427}" type="presParOf" srcId="{C90F7325-3C93-4CD5-8D2D-5362C36953A3}" destId="{5E555E78-AD0C-474E-96E4-70AB7460C247}" srcOrd="1" destOrd="0" presId="urn:microsoft.com/office/officeart/2018/2/layout/IconLabelList"/>
    <dgm:cxn modelId="{A6A06A7C-F8F2-4756-B5C5-A47E19789E1E}" type="presParOf" srcId="{C90F7325-3C93-4CD5-8D2D-5362C36953A3}" destId="{D389F8D2-8069-47CD-82C7-440C74C741BB}" srcOrd="2" destOrd="0" presId="urn:microsoft.com/office/officeart/2018/2/layout/IconLabelList"/>
    <dgm:cxn modelId="{1C9793A1-AC25-4F47-97D2-860B5C6098EF}" type="presParOf" srcId="{EEC20BA1-43E7-4CF2-B488-F0A7555A2118}" destId="{CB59863C-0D15-4E94-A395-4D70C3711E61}" srcOrd="13" destOrd="0" presId="urn:microsoft.com/office/officeart/2018/2/layout/IconLabelList"/>
    <dgm:cxn modelId="{515F9AAE-7581-4DCB-B20E-AABF7F2864E5}" type="presParOf" srcId="{EEC20BA1-43E7-4CF2-B488-F0A7555A2118}" destId="{E43516EC-A92B-4D34-8BFF-A54C60B7BEFF}" srcOrd="14" destOrd="0" presId="urn:microsoft.com/office/officeart/2018/2/layout/IconLabelList"/>
    <dgm:cxn modelId="{60B2DF30-CF8D-42F9-AF33-F8C2E85EF838}" type="presParOf" srcId="{E43516EC-A92B-4D34-8BFF-A54C60B7BEFF}" destId="{E97B3A42-51A7-4514-AEA0-BE0B6FCED96A}" srcOrd="0" destOrd="0" presId="urn:microsoft.com/office/officeart/2018/2/layout/IconLabelList"/>
    <dgm:cxn modelId="{5286625F-C848-4395-9F3B-A00AD68E275B}" type="presParOf" srcId="{E43516EC-A92B-4D34-8BFF-A54C60B7BEFF}" destId="{FF702682-8831-4135-821C-79E80CFA252D}" srcOrd="1" destOrd="0" presId="urn:microsoft.com/office/officeart/2018/2/layout/IconLabelList"/>
    <dgm:cxn modelId="{5CA5CA8A-A352-4263-9882-797D939CCD3E}" type="presParOf" srcId="{E43516EC-A92B-4D34-8BFF-A54C60B7BEFF}" destId="{4B7A3FF7-0A9B-4968-AF1C-D3DC6D88DF4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63F82-9BB3-4594-A836-FFFC05A60182}">
      <dsp:nvSpPr>
        <dsp:cNvPr id="0" name=""/>
        <dsp:cNvSpPr/>
      </dsp:nvSpPr>
      <dsp:spPr>
        <a:xfrm>
          <a:off x="1785" y="396369"/>
          <a:ext cx="1416262" cy="84975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t>Enhanced Workflow with Explanations</a:t>
          </a:r>
        </a:p>
        <a:p>
          <a:pPr marL="57150" lvl="1" indent="-57150" algn="l" defTabSz="355600">
            <a:lnSpc>
              <a:spcPct val="90000"/>
            </a:lnSpc>
            <a:spcBef>
              <a:spcPct val="0"/>
            </a:spcBef>
            <a:spcAft>
              <a:spcPct val="15000"/>
            </a:spcAft>
            <a:buChar char="•"/>
          </a:pPr>
          <a:r>
            <a:rPr lang="en-US" sz="800" b="1" kern="1200"/>
            <a:t>Data Collection:</a:t>
          </a:r>
          <a:endParaRPr lang="en-US" sz="800" kern="1200"/>
        </a:p>
      </dsp:txBody>
      <dsp:txXfrm>
        <a:off x="1785" y="396369"/>
        <a:ext cx="1416262" cy="849757"/>
      </dsp:txXfrm>
    </dsp:sp>
    <dsp:sp modelId="{C95BD0EB-A2FE-4903-AFBF-D1F3E1FC13DE}">
      <dsp:nvSpPr>
        <dsp:cNvPr id="0" name=""/>
        <dsp:cNvSpPr/>
      </dsp:nvSpPr>
      <dsp:spPr>
        <a:xfrm>
          <a:off x="1559674" y="396369"/>
          <a:ext cx="1416262" cy="84975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Purpose: Gather raw data from various sources (databases, APIs, etc.).</a:t>
          </a:r>
        </a:p>
      </dsp:txBody>
      <dsp:txXfrm>
        <a:off x="1559674" y="396369"/>
        <a:ext cx="1416262" cy="849757"/>
      </dsp:txXfrm>
    </dsp:sp>
    <dsp:sp modelId="{DE8B8BAA-CD83-4BCE-BFFB-BA82E7ECB53A}">
      <dsp:nvSpPr>
        <dsp:cNvPr id="0" name=""/>
        <dsp:cNvSpPr/>
      </dsp:nvSpPr>
      <dsp:spPr>
        <a:xfrm>
          <a:off x="3117563" y="396369"/>
          <a:ext cx="1416262" cy="84975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Visual: Add icons for databases, files, or IoT devices to represent different data sources.</a:t>
          </a:r>
        </a:p>
      </dsp:txBody>
      <dsp:txXfrm>
        <a:off x="3117563" y="396369"/>
        <a:ext cx="1416262" cy="849757"/>
      </dsp:txXfrm>
    </dsp:sp>
    <dsp:sp modelId="{E4C43B99-8BD0-4AB3-8A4D-A09352B5F001}">
      <dsp:nvSpPr>
        <dsp:cNvPr id="0" name=""/>
        <dsp:cNvSpPr/>
      </dsp:nvSpPr>
      <dsp:spPr>
        <a:xfrm>
          <a:off x="4675452" y="396369"/>
          <a:ext cx="1416262" cy="84975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2. Data Preprocessing:</a:t>
          </a:r>
          <a:endParaRPr lang="en-US" sz="1000" kern="1200"/>
        </a:p>
      </dsp:txBody>
      <dsp:txXfrm>
        <a:off x="4675452" y="396369"/>
        <a:ext cx="1416262" cy="849757"/>
      </dsp:txXfrm>
    </dsp:sp>
    <dsp:sp modelId="{F1B1D148-4E4B-4251-A4FD-9056B16C58D6}">
      <dsp:nvSpPr>
        <dsp:cNvPr id="0" name=""/>
        <dsp:cNvSpPr/>
      </dsp:nvSpPr>
      <dsp:spPr>
        <a:xfrm>
          <a:off x="1785" y="1387753"/>
          <a:ext cx="1416262" cy="84975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Purpose: Clean and prepare data (handle missing values, normalize).</a:t>
          </a:r>
        </a:p>
      </dsp:txBody>
      <dsp:txXfrm>
        <a:off x="1785" y="1387753"/>
        <a:ext cx="1416262" cy="849757"/>
      </dsp:txXfrm>
    </dsp:sp>
    <dsp:sp modelId="{A5B07843-AABC-4962-B8E9-D2DF9BA79465}">
      <dsp:nvSpPr>
        <dsp:cNvPr id="0" name=""/>
        <dsp:cNvSpPr/>
      </dsp:nvSpPr>
      <dsp:spPr>
        <a:xfrm>
          <a:off x="1559674" y="1387753"/>
          <a:ext cx="1416262" cy="84975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Visual: Include a filter or funnel icon to represent cleaning and transformation.</a:t>
          </a:r>
        </a:p>
      </dsp:txBody>
      <dsp:txXfrm>
        <a:off x="1559674" y="1387753"/>
        <a:ext cx="1416262" cy="849757"/>
      </dsp:txXfrm>
    </dsp:sp>
    <dsp:sp modelId="{B450BD08-5445-4A15-AF46-F06CA2FEACAB}">
      <dsp:nvSpPr>
        <dsp:cNvPr id="0" name=""/>
        <dsp:cNvSpPr/>
      </dsp:nvSpPr>
      <dsp:spPr>
        <a:xfrm>
          <a:off x="3117563" y="1387753"/>
          <a:ext cx="1416262" cy="84975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3. Model Training:</a:t>
          </a:r>
          <a:endParaRPr lang="en-US" sz="1000" kern="1200"/>
        </a:p>
      </dsp:txBody>
      <dsp:txXfrm>
        <a:off x="3117563" y="1387753"/>
        <a:ext cx="1416262" cy="849757"/>
      </dsp:txXfrm>
    </dsp:sp>
    <dsp:sp modelId="{5491B40E-30B4-4B9F-9B7F-19A36168A638}">
      <dsp:nvSpPr>
        <dsp:cNvPr id="0" name=""/>
        <dsp:cNvSpPr/>
      </dsp:nvSpPr>
      <dsp:spPr>
        <a:xfrm>
          <a:off x="4675452" y="1387753"/>
          <a:ext cx="1416262" cy="84975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Purpose: Use algorithms to learn patterns from training data.</a:t>
          </a:r>
        </a:p>
      </dsp:txBody>
      <dsp:txXfrm>
        <a:off x="4675452" y="1387753"/>
        <a:ext cx="1416262" cy="849757"/>
      </dsp:txXfrm>
    </dsp:sp>
    <dsp:sp modelId="{16F30AA2-6709-4898-B119-A2343CEC60FC}">
      <dsp:nvSpPr>
        <dsp:cNvPr id="0" name=""/>
        <dsp:cNvSpPr/>
      </dsp:nvSpPr>
      <dsp:spPr>
        <a:xfrm>
          <a:off x="1785" y="2379137"/>
          <a:ext cx="1416262" cy="84975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Visual: Add an icon for a neural network or a cogwheel for "training.“</a:t>
          </a:r>
        </a:p>
      </dsp:txBody>
      <dsp:txXfrm>
        <a:off x="1785" y="2379137"/>
        <a:ext cx="1416262" cy="849757"/>
      </dsp:txXfrm>
    </dsp:sp>
    <dsp:sp modelId="{3C6DA550-B6F8-41F8-AD90-EB7DBD9403E1}">
      <dsp:nvSpPr>
        <dsp:cNvPr id="0" name=""/>
        <dsp:cNvSpPr/>
      </dsp:nvSpPr>
      <dsp:spPr>
        <a:xfrm>
          <a:off x="1559674" y="2379137"/>
          <a:ext cx="1416262" cy="84975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4. </a:t>
          </a:r>
          <a:r>
            <a:rPr lang="en-US" sz="1000" b="1" kern="1200"/>
            <a:t>Evaluation:</a:t>
          </a:r>
          <a:endParaRPr lang="en-US" sz="1000" kern="1200"/>
        </a:p>
      </dsp:txBody>
      <dsp:txXfrm>
        <a:off x="1559674" y="2379137"/>
        <a:ext cx="1416262" cy="849757"/>
      </dsp:txXfrm>
    </dsp:sp>
    <dsp:sp modelId="{4B56940A-15CE-4034-9C5A-D01D859DB79A}">
      <dsp:nvSpPr>
        <dsp:cNvPr id="0" name=""/>
        <dsp:cNvSpPr/>
      </dsp:nvSpPr>
      <dsp:spPr>
        <a:xfrm>
          <a:off x="3117563" y="2379137"/>
          <a:ext cx="1416262" cy="84975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Purpose: Test the model's accuracy and performance.</a:t>
          </a:r>
        </a:p>
      </dsp:txBody>
      <dsp:txXfrm>
        <a:off x="3117563" y="2379137"/>
        <a:ext cx="1416262" cy="849757"/>
      </dsp:txXfrm>
    </dsp:sp>
    <dsp:sp modelId="{433F24DB-9045-41DD-8E54-2413D50DDBF2}">
      <dsp:nvSpPr>
        <dsp:cNvPr id="0" name=""/>
        <dsp:cNvSpPr/>
      </dsp:nvSpPr>
      <dsp:spPr>
        <a:xfrm>
          <a:off x="4675452" y="2379137"/>
          <a:ext cx="1416262" cy="84975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Visual: Show a graph comparing predictions vs. actual outcomes.</a:t>
          </a:r>
        </a:p>
      </dsp:txBody>
      <dsp:txXfrm>
        <a:off x="4675452" y="2379137"/>
        <a:ext cx="1416262" cy="849757"/>
      </dsp:txXfrm>
    </dsp:sp>
    <dsp:sp modelId="{4CF71D5E-07A6-4CFB-8DDF-BDFB7EBF58AC}">
      <dsp:nvSpPr>
        <dsp:cNvPr id="0" name=""/>
        <dsp:cNvSpPr/>
      </dsp:nvSpPr>
      <dsp:spPr>
        <a:xfrm>
          <a:off x="780729" y="3370521"/>
          <a:ext cx="1416262" cy="84975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5</a:t>
          </a:r>
          <a:r>
            <a:rPr lang="en-US" sz="1000" b="1" kern="1200"/>
            <a:t>. Predictions:</a:t>
          </a:r>
          <a:endParaRPr lang="en-US" sz="1000" kern="1200"/>
        </a:p>
      </dsp:txBody>
      <dsp:txXfrm>
        <a:off x="780729" y="3370521"/>
        <a:ext cx="1416262" cy="849757"/>
      </dsp:txXfrm>
    </dsp:sp>
    <dsp:sp modelId="{F4189E0E-3EF9-4451-966A-27F00694B043}">
      <dsp:nvSpPr>
        <dsp:cNvPr id="0" name=""/>
        <dsp:cNvSpPr/>
      </dsp:nvSpPr>
      <dsp:spPr>
        <a:xfrm>
          <a:off x="2338618" y="3370521"/>
          <a:ext cx="1416262" cy="84975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Purpose: Use the trained model for real-world data to generate predictions.</a:t>
          </a:r>
        </a:p>
      </dsp:txBody>
      <dsp:txXfrm>
        <a:off x="2338618" y="3370521"/>
        <a:ext cx="1416262" cy="849757"/>
      </dsp:txXfrm>
    </dsp:sp>
    <dsp:sp modelId="{37FB4599-C989-4EB1-8D73-66365236724F}">
      <dsp:nvSpPr>
        <dsp:cNvPr id="0" name=""/>
        <dsp:cNvSpPr/>
      </dsp:nvSpPr>
      <dsp:spPr>
        <a:xfrm>
          <a:off x="3896507" y="3370521"/>
          <a:ext cx="1416262" cy="84975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Visual: Include an arrow pointing to insights or output, such as charts or dashboards.</a:t>
          </a:r>
        </a:p>
      </dsp:txBody>
      <dsp:txXfrm>
        <a:off x="3896507" y="3370521"/>
        <a:ext cx="1416262" cy="8497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B3DF8A-C186-4E4C-9BCA-7440970DCA32}">
      <dsp:nvSpPr>
        <dsp:cNvPr id="0" name=""/>
        <dsp:cNvSpPr/>
      </dsp:nvSpPr>
      <dsp:spPr>
        <a:xfrm>
          <a:off x="387092" y="462610"/>
          <a:ext cx="630439" cy="6304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CBBD4A-A660-40D3-AFFB-D3DD1E4331BF}">
      <dsp:nvSpPr>
        <dsp:cNvPr id="0" name=""/>
        <dsp:cNvSpPr/>
      </dsp:nvSpPr>
      <dsp:spPr>
        <a:xfrm>
          <a:off x="1823" y="1330086"/>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Explanation for the Diagram</a:t>
          </a:r>
          <a:endParaRPr lang="en-US" sz="1100" kern="1200"/>
        </a:p>
      </dsp:txBody>
      <dsp:txXfrm>
        <a:off x="1823" y="1330086"/>
        <a:ext cx="1400976" cy="560390"/>
      </dsp:txXfrm>
    </dsp:sp>
    <dsp:sp modelId="{4657C9A5-044F-4AC7-9EF6-793AC7BDCF85}">
      <dsp:nvSpPr>
        <dsp:cNvPr id="0" name=""/>
        <dsp:cNvSpPr/>
      </dsp:nvSpPr>
      <dsp:spPr>
        <a:xfrm>
          <a:off x="2033239" y="462610"/>
          <a:ext cx="630439" cy="6304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EB89C3-09D3-493B-83E8-6288F0D3006A}">
      <dsp:nvSpPr>
        <dsp:cNvPr id="0" name=""/>
        <dsp:cNvSpPr/>
      </dsp:nvSpPr>
      <dsp:spPr>
        <a:xfrm>
          <a:off x="1647971" y="1330086"/>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image illustrates the Data Science Team as the central hub of collaboration.</a:t>
          </a:r>
        </a:p>
      </dsp:txBody>
      <dsp:txXfrm>
        <a:off x="1647971" y="1330086"/>
        <a:ext cx="1400976" cy="560390"/>
      </dsp:txXfrm>
    </dsp:sp>
    <dsp:sp modelId="{6871F623-D423-44AA-B002-63F5DC3D14B1}">
      <dsp:nvSpPr>
        <dsp:cNvPr id="0" name=""/>
        <dsp:cNvSpPr/>
      </dsp:nvSpPr>
      <dsp:spPr>
        <a:xfrm>
          <a:off x="3679387" y="462610"/>
          <a:ext cx="630439" cy="6304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415CDC-E797-4768-B030-C60ACF1DDF0C}">
      <dsp:nvSpPr>
        <dsp:cNvPr id="0" name=""/>
        <dsp:cNvSpPr/>
      </dsp:nvSpPr>
      <dsp:spPr>
        <a:xfrm>
          <a:off x="3294118" y="1330086"/>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Each arrow signifies the flow of insights and tools to and from the following teams:</a:t>
          </a:r>
        </a:p>
      </dsp:txBody>
      <dsp:txXfrm>
        <a:off x="3294118" y="1330086"/>
        <a:ext cx="1400976" cy="560390"/>
      </dsp:txXfrm>
    </dsp:sp>
    <dsp:sp modelId="{D1439BFB-C84E-4D94-B1FF-00FBABE27CAB}">
      <dsp:nvSpPr>
        <dsp:cNvPr id="0" name=""/>
        <dsp:cNvSpPr/>
      </dsp:nvSpPr>
      <dsp:spPr>
        <a:xfrm>
          <a:off x="387092" y="2240721"/>
          <a:ext cx="630439" cy="6304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7D2553-A66F-458C-8316-A4B2CAA6B53A}">
      <dsp:nvSpPr>
        <dsp:cNvPr id="0" name=""/>
        <dsp:cNvSpPr/>
      </dsp:nvSpPr>
      <dsp:spPr>
        <a:xfrm>
          <a:off x="1823" y="3108197"/>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Engineering: </a:t>
          </a:r>
          <a:r>
            <a:rPr lang="en-US" sz="1100" kern="1200"/>
            <a:t>The team creates data pipelines and supports scalable model deployments.</a:t>
          </a:r>
        </a:p>
      </dsp:txBody>
      <dsp:txXfrm>
        <a:off x="1823" y="3108197"/>
        <a:ext cx="1400976" cy="560390"/>
      </dsp:txXfrm>
    </dsp:sp>
    <dsp:sp modelId="{627153A4-6D93-4B51-A7FF-83F020877A62}">
      <dsp:nvSpPr>
        <dsp:cNvPr id="0" name=""/>
        <dsp:cNvSpPr/>
      </dsp:nvSpPr>
      <dsp:spPr>
        <a:xfrm>
          <a:off x="2033239" y="2240721"/>
          <a:ext cx="630439" cy="63043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225E7E-1955-443C-8E30-DF96A37E0FC2}">
      <dsp:nvSpPr>
        <dsp:cNvPr id="0" name=""/>
        <dsp:cNvSpPr/>
      </dsp:nvSpPr>
      <dsp:spPr>
        <a:xfrm>
          <a:off x="1647971" y="3108197"/>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Marketing</a:t>
          </a:r>
          <a:r>
            <a:rPr lang="en-US" sz="1100" kern="1200"/>
            <a:t>: Receives customer segmentation and analytics to drive campaigns.</a:t>
          </a:r>
        </a:p>
      </dsp:txBody>
      <dsp:txXfrm>
        <a:off x="1647971" y="3108197"/>
        <a:ext cx="1400976" cy="560390"/>
      </dsp:txXfrm>
    </dsp:sp>
    <dsp:sp modelId="{097D1236-86C1-4A8D-B90E-6F92F6BFB75F}">
      <dsp:nvSpPr>
        <dsp:cNvPr id="0" name=""/>
        <dsp:cNvSpPr/>
      </dsp:nvSpPr>
      <dsp:spPr>
        <a:xfrm>
          <a:off x="3679387" y="2240721"/>
          <a:ext cx="630439" cy="63043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FED17B-B92F-43D9-9B2F-F02140432132}">
      <dsp:nvSpPr>
        <dsp:cNvPr id="0" name=""/>
        <dsp:cNvSpPr/>
      </dsp:nvSpPr>
      <dsp:spPr>
        <a:xfrm>
          <a:off x="3294118" y="3108197"/>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Finance: </a:t>
          </a:r>
          <a:r>
            <a:rPr lang="en-US" sz="1100" kern="1200"/>
            <a:t>Leverages predictive models for risk assessment and revenue forecasting.</a:t>
          </a:r>
        </a:p>
      </dsp:txBody>
      <dsp:txXfrm>
        <a:off x="3294118" y="3108197"/>
        <a:ext cx="1400976" cy="560390"/>
      </dsp:txXfrm>
    </dsp:sp>
    <dsp:sp modelId="{B1F41203-F19B-452A-BBA9-17A9940F8B6B}">
      <dsp:nvSpPr>
        <dsp:cNvPr id="0" name=""/>
        <dsp:cNvSpPr/>
      </dsp:nvSpPr>
      <dsp:spPr>
        <a:xfrm>
          <a:off x="1210166" y="4018832"/>
          <a:ext cx="630439" cy="63043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89F8D2-8069-47CD-82C7-440C74C741BB}">
      <dsp:nvSpPr>
        <dsp:cNvPr id="0" name=""/>
        <dsp:cNvSpPr/>
      </dsp:nvSpPr>
      <dsp:spPr>
        <a:xfrm>
          <a:off x="824897" y="4886309"/>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Product Development: </a:t>
          </a:r>
          <a:r>
            <a:rPr lang="en-US" sz="1100" kern="1200"/>
            <a:t>Benefits from A/B testing insights and product usage analytics.</a:t>
          </a:r>
        </a:p>
      </dsp:txBody>
      <dsp:txXfrm>
        <a:off x="824897" y="4886309"/>
        <a:ext cx="1400976" cy="560390"/>
      </dsp:txXfrm>
    </dsp:sp>
    <dsp:sp modelId="{E97B3A42-51A7-4514-AEA0-BE0B6FCED96A}">
      <dsp:nvSpPr>
        <dsp:cNvPr id="0" name=""/>
        <dsp:cNvSpPr/>
      </dsp:nvSpPr>
      <dsp:spPr>
        <a:xfrm>
          <a:off x="2856313" y="4018832"/>
          <a:ext cx="630439" cy="630439"/>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7A3FF7-0A9B-4968-AF1C-D3DC6D88DF4A}">
      <dsp:nvSpPr>
        <dsp:cNvPr id="0" name=""/>
        <dsp:cNvSpPr/>
      </dsp:nvSpPr>
      <dsp:spPr>
        <a:xfrm>
          <a:off x="2471044" y="4886309"/>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Operations: </a:t>
          </a:r>
          <a:r>
            <a:rPr lang="en-US" sz="1100" kern="1200"/>
            <a:t>Gains efficiency through process optimization and resource planning tools.</a:t>
          </a:r>
        </a:p>
      </dsp:txBody>
      <dsp:txXfrm>
        <a:off x="2471044" y="4886309"/>
        <a:ext cx="1400976" cy="56039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13714-F6D8-C654-88B4-DFF54B3E71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G"/>
          </a:p>
        </p:txBody>
      </p:sp>
      <p:sp>
        <p:nvSpPr>
          <p:cNvPr id="3" name="Subtitle 2">
            <a:extLst>
              <a:ext uri="{FF2B5EF4-FFF2-40B4-BE49-F238E27FC236}">
                <a16:creationId xmlns:a16="http://schemas.microsoft.com/office/drawing/2014/main" id="{717FE4D7-E20C-DDBA-B751-4EE9A67EA0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G"/>
          </a:p>
        </p:txBody>
      </p:sp>
      <p:sp>
        <p:nvSpPr>
          <p:cNvPr id="4" name="Date Placeholder 3">
            <a:extLst>
              <a:ext uri="{FF2B5EF4-FFF2-40B4-BE49-F238E27FC236}">
                <a16:creationId xmlns:a16="http://schemas.microsoft.com/office/drawing/2014/main" id="{7DAD9B7D-6F0C-442F-5E8C-4FA83ACEEB7A}"/>
              </a:ext>
            </a:extLst>
          </p:cNvPr>
          <p:cNvSpPr>
            <a:spLocks noGrp="1"/>
          </p:cNvSpPr>
          <p:nvPr>
            <p:ph type="dt" sz="half" idx="10"/>
          </p:nvPr>
        </p:nvSpPr>
        <p:spPr/>
        <p:txBody>
          <a:bodyPr/>
          <a:lstStyle/>
          <a:p>
            <a:fld id="{CA1C5F81-3930-4E35-9477-7D17E0DCC53A}" type="datetimeFigureOut">
              <a:rPr lang="en-NG" smtClean="0"/>
              <a:t>21/11/2024</a:t>
            </a:fld>
            <a:endParaRPr lang="en-NG"/>
          </a:p>
        </p:txBody>
      </p:sp>
      <p:sp>
        <p:nvSpPr>
          <p:cNvPr id="5" name="Footer Placeholder 4">
            <a:extLst>
              <a:ext uri="{FF2B5EF4-FFF2-40B4-BE49-F238E27FC236}">
                <a16:creationId xmlns:a16="http://schemas.microsoft.com/office/drawing/2014/main" id="{7D684D54-54D7-A2C5-260F-B58DE936A565}"/>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51DA375E-3321-90C9-ECD5-C249C50F6DFA}"/>
              </a:ext>
            </a:extLst>
          </p:cNvPr>
          <p:cNvSpPr>
            <a:spLocks noGrp="1"/>
          </p:cNvSpPr>
          <p:nvPr>
            <p:ph type="sldNum" sz="quarter" idx="12"/>
          </p:nvPr>
        </p:nvSpPr>
        <p:spPr/>
        <p:txBody>
          <a:bodyPr/>
          <a:lstStyle/>
          <a:p>
            <a:fld id="{E65E84F9-F540-4AB5-8702-D34947A3D2E9}" type="slidenum">
              <a:rPr lang="en-NG" smtClean="0"/>
              <a:t>‹#›</a:t>
            </a:fld>
            <a:endParaRPr lang="en-NG"/>
          </a:p>
        </p:txBody>
      </p:sp>
    </p:spTree>
    <p:extLst>
      <p:ext uri="{BB962C8B-B14F-4D97-AF65-F5344CB8AC3E}">
        <p14:creationId xmlns:p14="http://schemas.microsoft.com/office/powerpoint/2010/main" val="3619386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63AB5-EBA2-1111-34A7-DB8F6F8BA79E}"/>
              </a:ext>
            </a:extLst>
          </p:cNvPr>
          <p:cNvSpPr>
            <a:spLocks noGrp="1"/>
          </p:cNvSpPr>
          <p:nvPr>
            <p:ph type="title"/>
          </p:nvPr>
        </p:nvSpPr>
        <p:spPr/>
        <p:txBody>
          <a:bodyPr/>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F4D81283-EA79-351F-C692-CB9D9B6D7B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89A18E0B-26C2-3870-CC5D-F47C4E537C5C}"/>
              </a:ext>
            </a:extLst>
          </p:cNvPr>
          <p:cNvSpPr>
            <a:spLocks noGrp="1"/>
          </p:cNvSpPr>
          <p:nvPr>
            <p:ph type="dt" sz="half" idx="10"/>
          </p:nvPr>
        </p:nvSpPr>
        <p:spPr/>
        <p:txBody>
          <a:bodyPr/>
          <a:lstStyle/>
          <a:p>
            <a:fld id="{CA1C5F81-3930-4E35-9477-7D17E0DCC53A}" type="datetimeFigureOut">
              <a:rPr lang="en-NG" smtClean="0"/>
              <a:t>21/11/2024</a:t>
            </a:fld>
            <a:endParaRPr lang="en-NG"/>
          </a:p>
        </p:txBody>
      </p:sp>
      <p:sp>
        <p:nvSpPr>
          <p:cNvPr id="5" name="Footer Placeholder 4">
            <a:extLst>
              <a:ext uri="{FF2B5EF4-FFF2-40B4-BE49-F238E27FC236}">
                <a16:creationId xmlns:a16="http://schemas.microsoft.com/office/drawing/2014/main" id="{2F8AD450-DAB8-62D8-C3A0-9B90D44915B2}"/>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5802C36E-D0FA-55C3-2B39-23CB1675E6A0}"/>
              </a:ext>
            </a:extLst>
          </p:cNvPr>
          <p:cNvSpPr>
            <a:spLocks noGrp="1"/>
          </p:cNvSpPr>
          <p:nvPr>
            <p:ph type="sldNum" sz="quarter" idx="12"/>
          </p:nvPr>
        </p:nvSpPr>
        <p:spPr/>
        <p:txBody>
          <a:bodyPr/>
          <a:lstStyle/>
          <a:p>
            <a:fld id="{E65E84F9-F540-4AB5-8702-D34947A3D2E9}" type="slidenum">
              <a:rPr lang="en-NG" smtClean="0"/>
              <a:t>‹#›</a:t>
            </a:fld>
            <a:endParaRPr lang="en-NG"/>
          </a:p>
        </p:txBody>
      </p:sp>
    </p:spTree>
    <p:extLst>
      <p:ext uri="{BB962C8B-B14F-4D97-AF65-F5344CB8AC3E}">
        <p14:creationId xmlns:p14="http://schemas.microsoft.com/office/powerpoint/2010/main" val="942159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A584BD-E3D7-1E22-46CC-145F6E0AE1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2C53402F-E991-7D14-2E5E-50C4ACB3CA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C3B15518-418D-CCCC-48B4-8258858FB70A}"/>
              </a:ext>
            </a:extLst>
          </p:cNvPr>
          <p:cNvSpPr>
            <a:spLocks noGrp="1"/>
          </p:cNvSpPr>
          <p:nvPr>
            <p:ph type="dt" sz="half" idx="10"/>
          </p:nvPr>
        </p:nvSpPr>
        <p:spPr/>
        <p:txBody>
          <a:bodyPr/>
          <a:lstStyle/>
          <a:p>
            <a:fld id="{CA1C5F81-3930-4E35-9477-7D17E0DCC53A}" type="datetimeFigureOut">
              <a:rPr lang="en-NG" smtClean="0"/>
              <a:t>21/11/2024</a:t>
            </a:fld>
            <a:endParaRPr lang="en-NG"/>
          </a:p>
        </p:txBody>
      </p:sp>
      <p:sp>
        <p:nvSpPr>
          <p:cNvPr id="5" name="Footer Placeholder 4">
            <a:extLst>
              <a:ext uri="{FF2B5EF4-FFF2-40B4-BE49-F238E27FC236}">
                <a16:creationId xmlns:a16="http://schemas.microsoft.com/office/drawing/2014/main" id="{D1FAD894-C483-F46B-3ECA-C3AA3D6FF700}"/>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927FBC02-0D7F-9D46-9C1D-3D2C22DCF1B9}"/>
              </a:ext>
            </a:extLst>
          </p:cNvPr>
          <p:cNvSpPr>
            <a:spLocks noGrp="1"/>
          </p:cNvSpPr>
          <p:nvPr>
            <p:ph type="sldNum" sz="quarter" idx="12"/>
          </p:nvPr>
        </p:nvSpPr>
        <p:spPr/>
        <p:txBody>
          <a:bodyPr/>
          <a:lstStyle/>
          <a:p>
            <a:fld id="{E65E84F9-F540-4AB5-8702-D34947A3D2E9}" type="slidenum">
              <a:rPr lang="en-NG" smtClean="0"/>
              <a:t>‹#›</a:t>
            </a:fld>
            <a:endParaRPr lang="en-NG"/>
          </a:p>
        </p:txBody>
      </p:sp>
    </p:spTree>
    <p:extLst>
      <p:ext uri="{BB962C8B-B14F-4D97-AF65-F5344CB8AC3E}">
        <p14:creationId xmlns:p14="http://schemas.microsoft.com/office/powerpoint/2010/main" val="3453496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89740-D916-8C5E-7989-3CA5E4D31188}"/>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CB0457B4-BB5D-4007-D9EB-23C139DFE2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768C6D59-0963-91E9-713D-BB755C28372D}"/>
              </a:ext>
            </a:extLst>
          </p:cNvPr>
          <p:cNvSpPr>
            <a:spLocks noGrp="1"/>
          </p:cNvSpPr>
          <p:nvPr>
            <p:ph type="dt" sz="half" idx="10"/>
          </p:nvPr>
        </p:nvSpPr>
        <p:spPr/>
        <p:txBody>
          <a:bodyPr/>
          <a:lstStyle/>
          <a:p>
            <a:fld id="{CA1C5F81-3930-4E35-9477-7D17E0DCC53A}" type="datetimeFigureOut">
              <a:rPr lang="en-NG" smtClean="0"/>
              <a:t>21/11/2024</a:t>
            </a:fld>
            <a:endParaRPr lang="en-NG"/>
          </a:p>
        </p:txBody>
      </p:sp>
      <p:sp>
        <p:nvSpPr>
          <p:cNvPr id="5" name="Footer Placeholder 4">
            <a:extLst>
              <a:ext uri="{FF2B5EF4-FFF2-40B4-BE49-F238E27FC236}">
                <a16:creationId xmlns:a16="http://schemas.microsoft.com/office/drawing/2014/main" id="{CC3CBD6A-8660-5085-D717-C37E2051445D}"/>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F595D5DC-05E6-0620-6BAD-2786CEA5924F}"/>
              </a:ext>
            </a:extLst>
          </p:cNvPr>
          <p:cNvSpPr>
            <a:spLocks noGrp="1"/>
          </p:cNvSpPr>
          <p:nvPr>
            <p:ph type="sldNum" sz="quarter" idx="12"/>
          </p:nvPr>
        </p:nvSpPr>
        <p:spPr/>
        <p:txBody>
          <a:bodyPr/>
          <a:lstStyle/>
          <a:p>
            <a:fld id="{E65E84F9-F540-4AB5-8702-D34947A3D2E9}" type="slidenum">
              <a:rPr lang="en-NG" smtClean="0"/>
              <a:t>‹#›</a:t>
            </a:fld>
            <a:endParaRPr lang="en-NG"/>
          </a:p>
        </p:txBody>
      </p:sp>
    </p:spTree>
    <p:extLst>
      <p:ext uri="{BB962C8B-B14F-4D97-AF65-F5344CB8AC3E}">
        <p14:creationId xmlns:p14="http://schemas.microsoft.com/office/powerpoint/2010/main" val="1688879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7EDC2-8794-1A32-3CE8-9A2836CC01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G"/>
          </a:p>
        </p:txBody>
      </p:sp>
      <p:sp>
        <p:nvSpPr>
          <p:cNvPr id="3" name="Text Placeholder 2">
            <a:extLst>
              <a:ext uri="{FF2B5EF4-FFF2-40B4-BE49-F238E27FC236}">
                <a16:creationId xmlns:a16="http://schemas.microsoft.com/office/drawing/2014/main" id="{99C64170-FB71-E084-533E-6EA50168299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2881B3-9E7B-F8B3-E0C9-725846200780}"/>
              </a:ext>
            </a:extLst>
          </p:cNvPr>
          <p:cNvSpPr>
            <a:spLocks noGrp="1"/>
          </p:cNvSpPr>
          <p:nvPr>
            <p:ph type="dt" sz="half" idx="10"/>
          </p:nvPr>
        </p:nvSpPr>
        <p:spPr/>
        <p:txBody>
          <a:bodyPr/>
          <a:lstStyle/>
          <a:p>
            <a:fld id="{CA1C5F81-3930-4E35-9477-7D17E0DCC53A}" type="datetimeFigureOut">
              <a:rPr lang="en-NG" smtClean="0"/>
              <a:t>21/11/2024</a:t>
            </a:fld>
            <a:endParaRPr lang="en-NG"/>
          </a:p>
        </p:txBody>
      </p:sp>
      <p:sp>
        <p:nvSpPr>
          <p:cNvPr id="5" name="Footer Placeholder 4">
            <a:extLst>
              <a:ext uri="{FF2B5EF4-FFF2-40B4-BE49-F238E27FC236}">
                <a16:creationId xmlns:a16="http://schemas.microsoft.com/office/drawing/2014/main" id="{8E424441-AC45-754A-ED24-9BCAD19982F0}"/>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93B8418E-0F1A-A34D-9F9D-4FF343725315}"/>
              </a:ext>
            </a:extLst>
          </p:cNvPr>
          <p:cNvSpPr>
            <a:spLocks noGrp="1"/>
          </p:cNvSpPr>
          <p:nvPr>
            <p:ph type="sldNum" sz="quarter" idx="12"/>
          </p:nvPr>
        </p:nvSpPr>
        <p:spPr/>
        <p:txBody>
          <a:bodyPr/>
          <a:lstStyle/>
          <a:p>
            <a:fld id="{E65E84F9-F540-4AB5-8702-D34947A3D2E9}" type="slidenum">
              <a:rPr lang="en-NG" smtClean="0"/>
              <a:t>‹#›</a:t>
            </a:fld>
            <a:endParaRPr lang="en-NG"/>
          </a:p>
        </p:txBody>
      </p:sp>
    </p:spTree>
    <p:extLst>
      <p:ext uri="{BB962C8B-B14F-4D97-AF65-F5344CB8AC3E}">
        <p14:creationId xmlns:p14="http://schemas.microsoft.com/office/powerpoint/2010/main" val="536481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1AA6A-CB92-8509-2A1A-3991A3166E0E}"/>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AA1C8EAF-783D-1AF4-DD50-FD81EE8C59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Content Placeholder 3">
            <a:extLst>
              <a:ext uri="{FF2B5EF4-FFF2-40B4-BE49-F238E27FC236}">
                <a16:creationId xmlns:a16="http://schemas.microsoft.com/office/drawing/2014/main" id="{77EE8330-9507-BA4F-413C-C1DE15C1F3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Date Placeholder 4">
            <a:extLst>
              <a:ext uri="{FF2B5EF4-FFF2-40B4-BE49-F238E27FC236}">
                <a16:creationId xmlns:a16="http://schemas.microsoft.com/office/drawing/2014/main" id="{B11FFE95-D569-4F31-2190-0FE6989C2D3E}"/>
              </a:ext>
            </a:extLst>
          </p:cNvPr>
          <p:cNvSpPr>
            <a:spLocks noGrp="1"/>
          </p:cNvSpPr>
          <p:nvPr>
            <p:ph type="dt" sz="half" idx="10"/>
          </p:nvPr>
        </p:nvSpPr>
        <p:spPr/>
        <p:txBody>
          <a:bodyPr/>
          <a:lstStyle/>
          <a:p>
            <a:fld id="{CA1C5F81-3930-4E35-9477-7D17E0DCC53A}" type="datetimeFigureOut">
              <a:rPr lang="en-NG" smtClean="0"/>
              <a:t>21/11/2024</a:t>
            </a:fld>
            <a:endParaRPr lang="en-NG"/>
          </a:p>
        </p:txBody>
      </p:sp>
      <p:sp>
        <p:nvSpPr>
          <p:cNvPr id="6" name="Footer Placeholder 5">
            <a:extLst>
              <a:ext uri="{FF2B5EF4-FFF2-40B4-BE49-F238E27FC236}">
                <a16:creationId xmlns:a16="http://schemas.microsoft.com/office/drawing/2014/main" id="{BEA1E5E2-C803-8BE3-EA4B-F1BFD83F3513}"/>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0E47AD56-9EAD-EBDA-C5B7-AEDC664155CC}"/>
              </a:ext>
            </a:extLst>
          </p:cNvPr>
          <p:cNvSpPr>
            <a:spLocks noGrp="1"/>
          </p:cNvSpPr>
          <p:nvPr>
            <p:ph type="sldNum" sz="quarter" idx="12"/>
          </p:nvPr>
        </p:nvSpPr>
        <p:spPr/>
        <p:txBody>
          <a:bodyPr/>
          <a:lstStyle/>
          <a:p>
            <a:fld id="{E65E84F9-F540-4AB5-8702-D34947A3D2E9}" type="slidenum">
              <a:rPr lang="en-NG" smtClean="0"/>
              <a:t>‹#›</a:t>
            </a:fld>
            <a:endParaRPr lang="en-NG"/>
          </a:p>
        </p:txBody>
      </p:sp>
    </p:spTree>
    <p:extLst>
      <p:ext uri="{BB962C8B-B14F-4D97-AF65-F5344CB8AC3E}">
        <p14:creationId xmlns:p14="http://schemas.microsoft.com/office/powerpoint/2010/main" val="2616282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B1D1-AC1F-9925-113E-F6FB2D08820E}"/>
              </a:ext>
            </a:extLst>
          </p:cNvPr>
          <p:cNvSpPr>
            <a:spLocks noGrp="1"/>
          </p:cNvSpPr>
          <p:nvPr>
            <p:ph type="title"/>
          </p:nvPr>
        </p:nvSpPr>
        <p:spPr>
          <a:xfrm>
            <a:off x="839788" y="365125"/>
            <a:ext cx="10515600" cy="1325563"/>
          </a:xfrm>
        </p:spPr>
        <p:txBody>
          <a:bodyPr/>
          <a:lstStyle/>
          <a:p>
            <a:r>
              <a:rPr lang="en-US"/>
              <a:t>Click to edit Master title style</a:t>
            </a:r>
            <a:endParaRPr lang="en-NG"/>
          </a:p>
        </p:txBody>
      </p:sp>
      <p:sp>
        <p:nvSpPr>
          <p:cNvPr id="3" name="Text Placeholder 2">
            <a:extLst>
              <a:ext uri="{FF2B5EF4-FFF2-40B4-BE49-F238E27FC236}">
                <a16:creationId xmlns:a16="http://schemas.microsoft.com/office/drawing/2014/main" id="{9DC724E5-CB7C-07AC-2E2D-02861D441C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06E340-9714-D7D0-B8F8-2BBCC04E27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Text Placeholder 4">
            <a:extLst>
              <a:ext uri="{FF2B5EF4-FFF2-40B4-BE49-F238E27FC236}">
                <a16:creationId xmlns:a16="http://schemas.microsoft.com/office/drawing/2014/main" id="{2F8F44CF-7B7F-5831-6119-03609C1F23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A4606D-9451-DB71-7C3F-040B01B6C5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7" name="Date Placeholder 6">
            <a:extLst>
              <a:ext uri="{FF2B5EF4-FFF2-40B4-BE49-F238E27FC236}">
                <a16:creationId xmlns:a16="http://schemas.microsoft.com/office/drawing/2014/main" id="{6526F9B7-928F-81E1-2046-1A11F9717EF7}"/>
              </a:ext>
            </a:extLst>
          </p:cNvPr>
          <p:cNvSpPr>
            <a:spLocks noGrp="1"/>
          </p:cNvSpPr>
          <p:nvPr>
            <p:ph type="dt" sz="half" idx="10"/>
          </p:nvPr>
        </p:nvSpPr>
        <p:spPr/>
        <p:txBody>
          <a:bodyPr/>
          <a:lstStyle/>
          <a:p>
            <a:fld id="{CA1C5F81-3930-4E35-9477-7D17E0DCC53A}" type="datetimeFigureOut">
              <a:rPr lang="en-NG" smtClean="0"/>
              <a:t>21/11/2024</a:t>
            </a:fld>
            <a:endParaRPr lang="en-NG"/>
          </a:p>
        </p:txBody>
      </p:sp>
      <p:sp>
        <p:nvSpPr>
          <p:cNvPr id="8" name="Footer Placeholder 7">
            <a:extLst>
              <a:ext uri="{FF2B5EF4-FFF2-40B4-BE49-F238E27FC236}">
                <a16:creationId xmlns:a16="http://schemas.microsoft.com/office/drawing/2014/main" id="{023226CB-9DC3-3563-0F4C-83345B03A008}"/>
              </a:ext>
            </a:extLst>
          </p:cNvPr>
          <p:cNvSpPr>
            <a:spLocks noGrp="1"/>
          </p:cNvSpPr>
          <p:nvPr>
            <p:ph type="ftr" sz="quarter" idx="11"/>
          </p:nvPr>
        </p:nvSpPr>
        <p:spPr/>
        <p:txBody>
          <a:bodyPr/>
          <a:lstStyle/>
          <a:p>
            <a:endParaRPr lang="en-NG"/>
          </a:p>
        </p:txBody>
      </p:sp>
      <p:sp>
        <p:nvSpPr>
          <p:cNvPr id="9" name="Slide Number Placeholder 8">
            <a:extLst>
              <a:ext uri="{FF2B5EF4-FFF2-40B4-BE49-F238E27FC236}">
                <a16:creationId xmlns:a16="http://schemas.microsoft.com/office/drawing/2014/main" id="{0BD4AC61-6247-77A4-EF0D-ACC4BCB61ACC}"/>
              </a:ext>
            </a:extLst>
          </p:cNvPr>
          <p:cNvSpPr>
            <a:spLocks noGrp="1"/>
          </p:cNvSpPr>
          <p:nvPr>
            <p:ph type="sldNum" sz="quarter" idx="12"/>
          </p:nvPr>
        </p:nvSpPr>
        <p:spPr/>
        <p:txBody>
          <a:bodyPr/>
          <a:lstStyle/>
          <a:p>
            <a:fld id="{E65E84F9-F540-4AB5-8702-D34947A3D2E9}" type="slidenum">
              <a:rPr lang="en-NG" smtClean="0"/>
              <a:t>‹#›</a:t>
            </a:fld>
            <a:endParaRPr lang="en-NG"/>
          </a:p>
        </p:txBody>
      </p:sp>
    </p:spTree>
    <p:extLst>
      <p:ext uri="{BB962C8B-B14F-4D97-AF65-F5344CB8AC3E}">
        <p14:creationId xmlns:p14="http://schemas.microsoft.com/office/powerpoint/2010/main" val="4279715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8BADB-7515-E4FA-725B-4FEFC3DE776C}"/>
              </a:ext>
            </a:extLst>
          </p:cNvPr>
          <p:cNvSpPr>
            <a:spLocks noGrp="1"/>
          </p:cNvSpPr>
          <p:nvPr>
            <p:ph type="title"/>
          </p:nvPr>
        </p:nvSpPr>
        <p:spPr/>
        <p:txBody>
          <a:bodyPr/>
          <a:lstStyle/>
          <a:p>
            <a:r>
              <a:rPr lang="en-US"/>
              <a:t>Click to edit Master title style</a:t>
            </a:r>
            <a:endParaRPr lang="en-NG"/>
          </a:p>
        </p:txBody>
      </p:sp>
      <p:sp>
        <p:nvSpPr>
          <p:cNvPr id="3" name="Date Placeholder 2">
            <a:extLst>
              <a:ext uri="{FF2B5EF4-FFF2-40B4-BE49-F238E27FC236}">
                <a16:creationId xmlns:a16="http://schemas.microsoft.com/office/drawing/2014/main" id="{4756BB2B-1923-6729-A1F9-742012220E39}"/>
              </a:ext>
            </a:extLst>
          </p:cNvPr>
          <p:cNvSpPr>
            <a:spLocks noGrp="1"/>
          </p:cNvSpPr>
          <p:nvPr>
            <p:ph type="dt" sz="half" idx="10"/>
          </p:nvPr>
        </p:nvSpPr>
        <p:spPr/>
        <p:txBody>
          <a:bodyPr/>
          <a:lstStyle/>
          <a:p>
            <a:fld id="{CA1C5F81-3930-4E35-9477-7D17E0DCC53A}" type="datetimeFigureOut">
              <a:rPr lang="en-NG" smtClean="0"/>
              <a:t>21/11/2024</a:t>
            </a:fld>
            <a:endParaRPr lang="en-NG"/>
          </a:p>
        </p:txBody>
      </p:sp>
      <p:sp>
        <p:nvSpPr>
          <p:cNvPr id="4" name="Footer Placeholder 3">
            <a:extLst>
              <a:ext uri="{FF2B5EF4-FFF2-40B4-BE49-F238E27FC236}">
                <a16:creationId xmlns:a16="http://schemas.microsoft.com/office/drawing/2014/main" id="{80755625-4FE1-9E18-3F38-DD3B57BA5CAA}"/>
              </a:ext>
            </a:extLst>
          </p:cNvPr>
          <p:cNvSpPr>
            <a:spLocks noGrp="1"/>
          </p:cNvSpPr>
          <p:nvPr>
            <p:ph type="ftr" sz="quarter" idx="11"/>
          </p:nvPr>
        </p:nvSpPr>
        <p:spPr/>
        <p:txBody>
          <a:bodyPr/>
          <a:lstStyle/>
          <a:p>
            <a:endParaRPr lang="en-NG"/>
          </a:p>
        </p:txBody>
      </p:sp>
      <p:sp>
        <p:nvSpPr>
          <p:cNvPr id="5" name="Slide Number Placeholder 4">
            <a:extLst>
              <a:ext uri="{FF2B5EF4-FFF2-40B4-BE49-F238E27FC236}">
                <a16:creationId xmlns:a16="http://schemas.microsoft.com/office/drawing/2014/main" id="{FF8CB853-FF41-ED41-FF8A-52F5E8967E92}"/>
              </a:ext>
            </a:extLst>
          </p:cNvPr>
          <p:cNvSpPr>
            <a:spLocks noGrp="1"/>
          </p:cNvSpPr>
          <p:nvPr>
            <p:ph type="sldNum" sz="quarter" idx="12"/>
          </p:nvPr>
        </p:nvSpPr>
        <p:spPr/>
        <p:txBody>
          <a:bodyPr/>
          <a:lstStyle/>
          <a:p>
            <a:fld id="{E65E84F9-F540-4AB5-8702-D34947A3D2E9}" type="slidenum">
              <a:rPr lang="en-NG" smtClean="0"/>
              <a:t>‹#›</a:t>
            </a:fld>
            <a:endParaRPr lang="en-NG"/>
          </a:p>
        </p:txBody>
      </p:sp>
    </p:spTree>
    <p:extLst>
      <p:ext uri="{BB962C8B-B14F-4D97-AF65-F5344CB8AC3E}">
        <p14:creationId xmlns:p14="http://schemas.microsoft.com/office/powerpoint/2010/main" val="1789608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139ED-25C5-A1BB-32D1-C420EAB6A951}"/>
              </a:ext>
            </a:extLst>
          </p:cNvPr>
          <p:cNvSpPr>
            <a:spLocks noGrp="1"/>
          </p:cNvSpPr>
          <p:nvPr>
            <p:ph type="dt" sz="half" idx="10"/>
          </p:nvPr>
        </p:nvSpPr>
        <p:spPr/>
        <p:txBody>
          <a:bodyPr/>
          <a:lstStyle/>
          <a:p>
            <a:fld id="{CA1C5F81-3930-4E35-9477-7D17E0DCC53A}" type="datetimeFigureOut">
              <a:rPr lang="en-NG" smtClean="0"/>
              <a:t>21/11/2024</a:t>
            </a:fld>
            <a:endParaRPr lang="en-NG"/>
          </a:p>
        </p:txBody>
      </p:sp>
      <p:sp>
        <p:nvSpPr>
          <p:cNvPr id="3" name="Footer Placeholder 2">
            <a:extLst>
              <a:ext uri="{FF2B5EF4-FFF2-40B4-BE49-F238E27FC236}">
                <a16:creationId xmlns:a16="http://schemas.microsoft.com/office/drawing/2014/main" id="{D4A1D95D-21A6-4256-5A0B-05D4B594B96F}"/>
              </a:ext>
            </a:extLst>
          </p:cNvPr>
          <p:cNvSpPr>
            <a:spLocks noGrp="1"/>
          </p:cNvSpPr>
          <p:nvPr>
            <p:ph type="ftr" sz="quarter" idx="11"/>
          </p:nvPr>
        </p:nvSpPr>
        <p:spPr/>
        <p:txBody>
          <a:bodyPr/>
          <a:lstStyle/>
          <a:p>
            <a:endParaRPr lang="en-NG"/>
          </a:p>
        </p:txBody>
      </p:sp>
      <p:sp>
        <p:nvSpPr>
          <p:cNvPr id="4" name="Slide Number Placeholder 3">
            <a:extLst>
              <a:ext uri="{FF2B5EF4-FFF2-40B4-BE49-F238E27FC236}">
                <a16:creationId xmlns:a16="http://schemas.microsoft.com/office/drawing/2014/main" id="{E4A8E45E-A22B-1F37-9868-69A1DF1358F7}"/>
              </a:ext>
            </a:extLst>
          </p:cNvPr>
          <p:cNvSpPr>
            <a:spLocks noGrp="1"/>
          </p:cNvSpPr>
          <p:nvPr>
            <p:ph type="sldNum" sz="quarter" idx="12"/>
          </p:nvPr>
        </p:nvSpPr>
        <p:spPr/>
        <p:txBody>
          <a:bodyPr/>
          <a:lstStyle/>
          <a:p>
            <a:fld id="{E65E84F9-F540-4AB5-8702-D34947A3D2E9}" type="slidenum">
              <a:rPr lang="en-NG" smtClean="0"/>
              <a:t>‹#›</a:t>
            </a:fld>
            <a:endParaRPr lang="en-NG"/>
          </a:p>
        </p:txBody>
      </p:sp>
    </p:spTree>
    <p:extLst>
      <p:ext uri="{BB962C8B-B14F-4D97-AF65-F5344CB8AC3E}">
        <p14:creationId xmlns:p14="http://schemas.microsoft.com/office/powerpoint/2010/main" val="2347467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4F91C-F2D1-D89A-3A9D-BEE6A2ED10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Content Placeholder 2">
            <a:extLst>
              <a:ext uri="{FF2B5EF4-FFF2-40B4-BE49-F238E27FC236}">
                <a16:creationId xmlns:a16="http://schemas.microsoft.com/office/drawing/2014/main" id="{73D2432B-194F-B115-E751-A48D63D416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Text Placeholder 3">
            <a:extLst>
              <a:ext uri="{FF2B5EF4-FFF2-40B4-BE49-F238E27FC236}">
                <a16:creationId xmlns:a16="http://schemas.microsoft.com/office/drawing/2014/main" id="{C9BEFDFE-6E42-3135-7D11-55B8BC763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0E6C1E-A1F3-E8EE-740E-AD4A37F0C5B7}"/>
              </a:ext>
            </a:extLst>
          </p:cNvPr>
          <p:cNvSpPr>
            <a:spLocks noGrp="1"/>
          </p:cNvSpPr>
          <p:nvPr>
            <p:ph type="dt" sz="half" idx="10"/>
          </p:nvPr>
        </p:nvSpPr>
        <p:spPr/>
        <p:txBody>
          <a:bodyPr/>
          <a:lstStyle/>
          <a:p>
            <a:fld id="{CA1C5F81-3930-4E35-9477-7D17E0DCC53A}" type="datetimeFigureOut">
              <a:rPr lang="en-NG" smtClean="0"/>
              <a:t>21/11/2024</a:t>
            </a:fld>
            <a:endParaRPr lang="en-NG"/>
          </a:p>
        </p:txBody>
      </p:sp>
      <p:sp>
        <p:nvSpPr>
          <p:cNvPr id="6" name="Footer Placeholder 5">
            <a:extLst>
              <a:ext uri="{FF2B5EF4-FFF2-40B4-BE49-F238E27FC236}">
                <a16:creationId xmlns:a16="http://schemas.microsoft.com/office/drawing/2014/main" id="{7F473394-8591-9654-33DB-0F4B2BBEC320}"/>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B2196888-9014-E903-4669-E51129501586}"/>
              </a:ext>
            </a:extLst>
          </p:cNvPr>
          <p:cNvSpPr>
            <a:spLocks noGrp="1"/>
          </p:cNvSpPr>
          <p:nvPr>
            <p:ph type="sldNum" sz="quarter" idx="12"/>
          </p:nvPr>
        </p:nvSpPr>
        <p:spPr/>
        <p:txBody>
          <a:bodyPr/>
          <a:lstStyle/>
          <a:p>
            <a:fld id="{E65E84F9-F540-4AB5-8702-D34947A3D2E9}" type="slidenum">
              <a:rPr lang="en-NG" smtClean="0"/>
              <a:t>‹#›</a:t>
            </a:fld>
            <a:endParaRPr lang="en-NG"/>
          </a:p>
        </p:txBody>
      </p:sp>
    </p:spTree>
    <p:extLst>
      <p:ext uri="{BB962C8B-B14F-4D97-AF65-F5344CB8AC3E}">
        <p14:creationId xmlns:p14="http://schemas.microsoft.com/office/powerpoint/2010/main" val="540294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4EFB4-CEC5-3AFE-D49F-E38984FEDD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Picture Placeholder 2">
            <a:extLst>
              <a:ext uri="{FF2B5EF4-FFF2-40B4-BE49-F238E27FC236}">
                <a16:creationId xmlns:a16="http://schemas.microsoft.com/office/drawing/2014/main" id="{654C4348-6F53-D11E-5B4F-D1BFF79BDE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G"/>
          </a:p>
        </p:txBody>
      </p:sp>
      <p:sp>
        <p:nvSpPr>
          <p:cNvPr id="4" name="Text Placeholder 3">
            <a:extLst>
              <a:ext uri="{FF2B5EF4-FFF2-40B4-BE49-F238E27FC236}">
                <a16:creationId xmlns:a16="http://schemas.microsoft.com/office/drawing/2014/main" id="{2F9246BC-05DA-5CFA-A29C-C714A82F5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E1149-674F-A3A5-EA38-8F6DE96B206B}"/>
              </a:ext>
            </a:extLst>
          </p:cNvPr>
          <p:cNvSpPr>
            <a:spLocks noGrp="1"/>
          </p:cNvSpPr>
          <p:nvPr>
            <p:ph type="dt" sz="half" idx="10"/>
          </p:nvPr>
        </p:nvSpPr>
        <p:spPr/>
        <p:txBody>
          <a:bodyPr/>
          <a:lstStyle/>
          <a:p>
            <a:fld id="{CA1C5F81-3930-4E35-9477-7D17E0DCC53A}" type="datetimeFigureOut">
              <a:rPr lang="en-NG" smtClean="0"/>
              <a:t>21/11/2024</a:t>
            </a:fld>
            <a:endParaRPr lang="en-NG"/>
          </a:p>
        </p:txBody>
      </p:sp>
      <p:sp>
        <p:nvSpPr>
          <p:cNvPr id="6" name="Footer Placeholder 5">
            <a:extLst>
              <a:ext uri="{FF2B5EF4-FFF2-40B4-BE49-F238E27FC236}">
                <a16:creationId xmlns:a16="http://schemas.microsoft.com/office/drawing/2014/main" id="{6AD3DDD0-365A-6B73-450B-A9DC58D79164}"/>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39536855-8E7F-4C02-EDDE-17AECF5F0BE9}"/>
              </a:ext>
            </a:extLst>
          </p:cNvPr>
          <p:cNvSpPr>
            <a:spLocks noGrp="1"/>
          </p:cNvSpPr>
          <p:nvPr>
            <p:ph type="sldNum" sz="quarter" idx="12"/>
          </p:nvPr>
        </p:nvSpPr>
        <p:spPr/>
        <p:txBody>
          <a:bodyPr/>
          <a:lstStyle/>
          <a:p>
            <a:fld id="{E65E84F9-F540-4AB5-8702-D34947A3D2E9}" type="slidenum">
              <a:rPr lang="en-NG" smtClean="0"/>
              <a:t>‹#›</a:t>
            </a:fld>
            <a:endParaRPr lang="en-NG"/>
          </a:p>
        </p:txBody>
      </p:sp>
    </p:spTree>
    <p:extLst>
      <p:ext uri="{BB962C8B-B14F-4D97-AF65-F5344CB8AC3E}">
        <p14:creationId xmlns:p14="http://schemas.microsoft.com/office/powerpoint/2010/main" val="874404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96CC43-0505-F996-85D4-0B262B1BAE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G"/>
          </a:p>
        </p:txBody>
      </p:sp>
      <p:sp>
        <p:nvSpPr>
          <p:cNvPr id="3" name="Text Placeholder 2">
            <a:extLst>
              <a:ext uri="{FF2B5EF4-FFF2-40B4-BE49-F238E27FC236}">
                <a16:creationId xmlns:a16="http://schemas.microsoft.com/office/drawing/2014/main" id="{14C6284F-36EE-FD99-AA62-91254AC365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9150EF94-44F0-1D9F-393D-B27B7B0069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A1C5F81-3930-4E35-9477-7D17E0DCC53A}" type="datetimeFigureOut">
              <a:rPr lang="en-NG" smtClean="0"/>
              <a:t>21/11/2024</a:t>
            </a:fld>
            <a:endParaRPr lang="en-NG"/>
          </a:p>
        </p:txBody>
      </p:sp>
      <p:sp>
        <p:nvSpPr>
          <p:cNvPr id="5" name="Footer Placeholder 4">
            <a:extLst>
              <a:ext uri="{FF2B5EF4-FFF2-40B4-BE49-F238E27FC236}">
                <a16:creationId xmlns:a16="http://schemas.microsoft.com/office/drawing/2014/main" id="{9103DC84-316A-2D0E-9EDA-46F81B15E2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G"/>
          </a:p>
        </p:txBody>
      </p:sp>
      <p:sp>
        <p:nvSpPr>
          <p:cNvPr id="6" name="Slide Number Placeholder 5">
            <a:extLst>
              <a:ext uri="{FF2B5EF4-FFF2-40B4-BE49-F238E27FC236}">
                <a16:creationId xmlns:a16="http://schemas.microsoft.com/office/drawing/2014/main" id="{5F0A8F58-649C-69B0-7121-41C34BC0EF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65E84F9-F540-4AB5-8702-D34947A3D2E9}" type="slidenum">
              <a:rPr lang="en-NG" smtClean="0"/>
              <a:t>‹#›</a:t>
            </a:fld>
            <a:endParaRPr lang="en-NG"/>
          </a:p>
        </p:txBody>
      </p:sp>
    </p:spTree>
    <p:extLst>
      <p:ext uri="{BB962C8B-B14F-4D97-AF65-F5344CB8AC3E}">
        <p14:creationId xmlns:p14="http://schemas.microsoft.com/office/powerpoint/2010/main" val="4134133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Triangle 46">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13AAE7-6FEA-EF57-1709-1922ADA8A32D}"/>
              </a:ext>
            </a:extLst>
          </p:cNvPr>
          <p:cNvSpPr>
            <a:spLocks noGrp="1"/>
          </p:cNvSpPr>
          <p:nvPr>
            <p:ph type="ctrTitle"/>
          </p:nvPr>
        </p:nvSpPr>
        <p:spPr>
          <a:xfrm>
            <a:off x="5255260" y="1188637"/>
            <a:ext cx="5852711" cy="1597228"/>
          </a:xfrm>
        </p:spPr>
        <p:txBody>
          <a:bodyPr vert="horz" lIns="91440" tIns="45720" rIns="91440" bIns="45720" rtlCol="0" anchor="ctr">
            <a:normAutofit/>
          </a:bodyPr>
          <a:lstStyle/>
          <a:p>
            <a:pPr algn="l"/>
            <a:r>
              <a:rPr lang="en-US" kern="1200" dirty="0">
                <a:solidFill>
                  <a:schemeClr val="tx1"/>
                </a:solidFill>
                <a:latin typeface="+mj-lt"/>
                <a:ea typeface="+mj-ea"/>
                <a:cs typeface="+mj-cs"/>
              </a:rPr>
              <a:t>Agenda</a:t>
            </a:r>
          </a:p>
        </p:txBody>
      </p:sp>
      <p:pic>
        <p:nvPicPr>
          <p:cNvPr id="7" name="Graphic 6" descr="Bullseye">
            <a:extLst>
              <a:ext uri="{FF2B5EF4-FFF2-40B4-BE49-F238E27FC236}">
                <a16:creationId xmlns:a16="http://schemas.microsoft.com/office/drawing/2014/main" id="{A7BAADC0-07F8-7E22-1ACB-5B2674F019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3357" y="1700588"/>
            <a:ext cx="3533985" cy="3533985"/>
          </a:xfrm>
          <a:prstGeom prst="rect">
            <a:avLst/>
          </a:prstGeom>
        </p:spPr>
      </p:pic>
      <p:sp>
        <p:nvSpPr>
          <p:cNvPr id="3" name="Subtitle 2">
            <a:extLst>
              <a:ext uri="{FF2B5EF4-FFF2-40B4-BE49-F238E27FC236}">
                <a16:creationId xmlns:a16="http://schemas.microsoft.com/office/drawing/2014/main" id="{5572D9AA-02F3-04CA-84EC-37A95133F5DB}"/>
              </a:ext>
            </a:extLst>
          </p:cNvPr>
          <p:cNvSpPr>
            <a:spLocks noGrp="1"/>
          </p:cNvSpPr>
          <p:nvPr>
            <p:ph type="subTitle" idx="1"/>
          </p:nvPr>
        </p:nvSpPr>
        <p:spPr>
          <a:xfrm>
            <a:off x="5255260" y="2464232"/>
            <a:ext cx="4428236" cy="3205132"/>
          </a:xfrm>
        </p:spPr>
        <p:txBody>
          <a:bodyPr vert="horz" lIns="91440" tIns="45720" rIns="91440" bIns="45720" rtlCol="0" anchor="t">
            <a:normAutofit/>
          </a:bodyPr>
          <a:lstStyle/>
          <a:p>
            <a:pPr marL="571500" indent="-342900" algn="l">
              <a:buFont typeface="+mj-lt"/>
              <a:buAutoNum type="arabicPeriod"/>
            </a:pPr>
            <a:r>
              <a:rPr lang="en-US" sz="1600" dirty="0"/>
              <a:t>Overview</a:t>
            </a:r>
          </a:p>
          <a:p>
            <a:pPr marL="571500" indent="-342900" algn="l">
              <a:buFont typeface="+mj-lt"/>
              <a:buAutoNum type="arabicPeriod"/>
            </a:pPr>
            <a:r>
              <a:rPr lang="en-US" sz="1600" dirty="0"/>
              <a:t>Core Skills for Data Scientists</a:t>
            </a:r>
          </a:p>
          <a:p>
            <a:pPr marL="571500" indent="-342900" algn="l">
              <a:buFont typeface="+mj-lt"/>
              <a:buAutoNum type="arabicPeriod"/>
            </a:pPr>
            <a:r>
              <a:rPr lang="en-US" sz="1600" dirty="0"/>
              <a:t>Statistical and Machine Learning Foundations</a:t>
            </a:r>
          </a:p>
          <a:p>
            <a:pPr marL="571500" indent="-342900" algn="l">
              <a:buFont typeface="+mj-lt"/>
              <a:buAutoNum type="arabicPeriod"/>
            </a:pPr>
            <a:r>
              <a:rPr lang="en-US" sz="1600" dirty="0"/>
              <a:t>Advanced Tools and Technologies</a:t>
            </a:r>
          </a:p>
          <a:p>
            <a:pPr marL="571500" indent="-342900" algn="l">
              <a:buFont typeface="+mj-lt"/>
              <a:buAutoNum type="arabicPeriod"/>
            </a:pPr>
            <a:r>
              <a:rPr lang="en-US" sz="1600" dirty="0"/>
              <a:t> Role Integration and Cross-Functional Collaboration</a:t>
            </a:r>
          </a:p>
          <a:p>
            <a:pPr marL="228600" algn="l"/>
            <a:endParaRPr lang="en-US" sz="1400" dirty="0"/>
          </a:p>
          <a:p>
            <a:pPr indent="-228600" algn="l">
              <a:buFont typeface="Arial" panose="020B0604020202020204" pitchFamily="34" charset="0"/>
              <a:buChar char="•"/>
            </a:pPr>
            <a:endParaRPr lang="en-US" sz="1400" dirty="0"/>
          </a:p>
        </p:txBody>
      </p:sp>
    </p:spTree>
    <p:extLst>
      <p:ext uri="{BB962C8B-B14F-4D97-AF65-F5344CB8AC3E}">
        <p14:creationId xmlns:p14="http://schemas.microsoft.com/office/powerpoint/2010/main" val="1251339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5D42D54-D9A0-79ED-B95D-D1FDE10B8532}"/>
              </a:ext>
            </a:extLst>
          </p:cNvPr>
          <p:cNvPicPr>
            <a:picLocks noChangeAspect="1"/>
          </p:cNvPicPr>
          <p:nvPr/>
        </p:nvPicPr>
        <p:blipFill>
          <a:blip r:embed="rId2"/>
          <a:srcRect l="10168" r="10168"/>
          <a:stretch/>
        </p:blipFill>
        <p:spPr>
          <a:xfrm>
            <a:off x="2522356"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CBC0F8-15EC-83FC-ADB4-CAF4E052DE38}"/>
              </a:ext>
            </a:extLst>
          </p:cNvPr>
          <p:cNvSpPr>
            <a:spLocks noGrp="1"/>
          </p:cNvSpPr>
          <p:nvPr>
            <p:ph type="title"/>
          </p:nvPr>
        </p:nvSpPr>
        <p:spPr>
          <a:xfrm>
            <a:off x="838200" y="365125"/>
            <a:ext cx="3822189" cy="1899912"/>
          </a:xfrm>
        </p:spPr>
        <p:txBody>
          <a:bodyPr>
            <a:normAutofit/>
          </a:bodyPr>
          <a:lstStyle/>
          <a:p>
            <a:r>
              <a:rPr lang="en-US" sz="4000"/>
              <a:t>Data Science Roadmap 2024</a:t>
            </a:r>
            <a:endParaRPr lang="en-NG" sz="4000"/>
          </a:p>
        </p:txBody>
      </p:sp>
      <p:sp>
        <p:nvSpPr>
          <p:cNvPr id="3" name="Content Placeholder 2">
            <a:extLst>
              <a:ext uri="{FF2B5EF4-FFF2-40B4-BE49-F238E27FC236}">
                <a16:creationId xmlns:a16="http://schemas.microsoft.com/office/drawing/2014/main" id="{8577444C-3891-FF92-D9EF-7B8BB2F43E4D}"/>
              </a:ext>
            </a:extLst>
          </p:cNvPr>
          <p:cNvSpPr>
            <a:spLocks noGrp="1"/>
          </p:cNvSpPr>
          <p:nvPr>
            <p:ph idx="1"/>
          </p:nvPr>
        </p:nvSpPr>
        <p:spPr>
          <a:xfrm>
            <a:off x="0" y="1918742"/>
            <a:ext cx="5291528" cy="4939248"/>
          </a:xfrm>
        </p:spPr>
        <p:txBody>
          <a:bodyPr>
            <a:normAutofit/>
          </a:bodyPr>
          <a:lstStyle/>
          <a:p>
            <a:endParaRPr lang="en-US" sz="1100" dirty="0"/>
          </a:p>
          <a:p>
            <a:endParaRPr lang="en-US" sz="1100" dirty="0"/>
          </a:p>
          <a:p>
            <a:r>
              <a:rPr lang="en-US" sz="1800" b="1" dirty="0"/>
              <a:t>Overview:                                                                                                                       </a:t>
            </a:r>
            <a:r>
              <a:rPr lang="en-US" sz="1600" dirty="0"/>
              <a:t>Data science is the interdisciplinary field that uses scientific methods,                                                                                                                                                                                                algorithms, and systems to extract knowledge and insights from structured and unstructured data. it combines programming, statistical analysis, and domain expertise.</a:t>
            </a:r>
            <a:br>
              <a:rPr lang="en-US" sz="1600" dirty="0"/>
            </a:br>
            <a:br>
              <a:rPr lang="en-US" sz="1600" dirty="0"/>
            </a:br>
            <a:r>
              <a:rPr lang="en-US" sz="1600" dirty="0"/>
              <a:t>Importance In Modern Industries: Data science drives decision-making by uncovering trends, optimizing operations, and enhancing customer experiences. industries like healthcare, finance, e-commerce, and technology rely on it for innovations such as predictive analytics, personalized marketing, and fraud detection, shaping their competitiveness in a data-driven world.</a:t>
            </a:r>
            <a:br>
              <a:rPr lang="en-US" sz="1100" dirty="0"/>
            </a:br>
            <a:endParaRPr lang="en-US" sz="1100" dirty="0"/>
          </a:p>
          <a:p>
            <a:endParaRPr lang="en-NG" sz="1100" dirty="0"/>
          </a:p>
        </p:txBody>
      </p:sp>
    </p:spTree>
    <p:extLst>
      <p:ext uri="{BB962C8B-B14F-4D97-AF65-F5344CB8AC3E}">
        <p14:creationId xmlns:p14="http://schemas.microsoft.com/office/powerpoint/2010/main" val="2740098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9D29B5-7F71-AED8-FA7C-96FCD64F6F67}"/>
              </a:ext>
            </a:extLst>
          </p:cNvPr>
          <p:cNvSpPr>
            <a:spLocks noGrp="1"/>
          </p:cNvSpPr>
          <p:nvPr>
            <p:ph type="title"/>
          </p:nvPr>
        </p:nvSpPr>
        <p:spPr>
          <a:xfrm>
            <a:off x="556532" y="643467"/>
            <a:ext cx="11210925" cy="744836"/>
          </a:xfrm>
        </p:spPr>
        <p:txBody>
          <a:bodyPr>
            <a:normAutofit/>
          </a:bodyPr>
          <a:lstStyle/>
          <a:p>
            <a:pPr algn="ctr"/>
            <a:r>
              <a:rPr lang="en-US" sz="2200" dirty="0">
                <a:solidFill>
                  <a:schemeClr val="bg1"/>
                </a:solidFill>
              </a:rPr>
              <a:t> </a:t>
            </a:r>
            <a:r>
              <a:rPr lang="en-US" sz="2200" b="1" dirty="0">
                <a:solidFill>
                  <a:schemeClr val="bg1"/>
                </a:solidFill>
              </a:rPr>
              <a:t>Core Skills for Data Scientists</a:t>
            </a:r>
            <a:br>
              <a:rPr lang="en-US" sz="2200" b="1" dirty="0">
                <a:solidFill>
                  <a:schemeClr val="bg1"/>
                </a:solidFill>
              </a:rPr>
            </a:br>
            <a:r>
              <a:rPr lang="en-US" sz="2200" dirty="0">
                <a:solidFill>
                  <a:schemeClr val="bg1"/>
                </a:solidFill>
              </a:rPr>
              <a:t>Programming (Python, R), SQL, data manipulation, and visualization.</a:t>
            </a:r>
            <a:endParaRPr lang="en-NG" sz="2200" dirty="0">
              <a:solidFill>
                <a:schemeClr val="bg1"/>
              </a:solidFill>
            </a:endParaRPr>
          </a:p>
        </p:txBody>
      </p:sp>
      <p:pic>
        <p:nvPicPr>
          <p:cNvPr id="3" name="Picture 2" descr="A blue pie chart with text&#10;&#10;Description automatically generated">
            <a:extLst>
              <a:ext uri="{FF2B5EF4-FFF2-40B4-BE49-F238E27FC236}">
                <a16:creationId xmlns:a16="http://schemas.microsoft.com/office/drawing/2014/main" id="{8FFAA1B6-C3F6-6CCE-CCD5-B1D267536755}"/>
              </a:ext>
            </a:extLst>
          </p:cNvPr>
          <p:cNvPicPr>
            <a:picLocks noChangeAspect="1"/>
          </p:cNvPicPr>
          <p:nvPr/>
        </p:nvPicPr>
        <p:blipFill>
          <a:blip r:embed="rId2"/>
          <a:stretch>
            <a:fillRect/>
          </a:stretch>
        </p:blipFill>
        <p:spPr>
          <a:xfrm>
            <a:off x="2434169" y="1675227"/>
            <a:ext cx="7323662" cy="4394199"/>
          </a:xfrm>
          <a:prstGeom prst="rect">
            <a:avLst/>
          </a:prstGeom>
        </p:spPr>
      </p:pic>
    </p:spTree>
    <p:extLst>
      <p:ext uri="{BB962C8B-B14F-4D97-AF65-F5344CB8AC3E}">
        <p14:creationId xmlns:p14="http://schemas.microsoft.com/office/powerpoint/2010/main" val="1364898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E31AE-4BF4-7905-D9DA-F6E2A37C60EB}"/>
              </a:ext>
            </a:extLst>
          </p:cNvPr>
          <p:cNvSpPr>
            <a:spLocks noGrp="1"/>
          </p:cNvSpPr>
          <p:nvPr>
            <p:ph type="title"/>
          </p:nvPr>
        </p:nvSpPr>
        <p:spPr>
          <a:xfrm>
            <a:off x="523406" y="654146"/>
            <a:ext cx="10515600" cy="1478366"/>
          </a:xfrm>
        </p:spPr>
        <p:txBody>
          <a:bodyPr>
            <a:normAutofit fontScale="90000"/>
          </a:bodyPr>
          <a:lstStyle/>
          <a:p>
            <a:r>
              <a:rPr lang="en-US" sz="1600" b="1" dirty="0">
                <a:latin typeface="Aptos" panose="020B0004020202020204" pitchFamily="34" charset="0"/>
              </a:rPr>
              <a:t>Statistics: </a:t>
            </a:r>
            <a:r>
              <a:rPr lang="en-US" sz="1400" dirty="0">
                <a:latin typeface="Aptos" panose="020B0004020202020204" pitchFamily="34" charset="0"/>
              </a:rPr>
              <a:t>Provides foundational tools to analyze data distributions, test hypotheses, and draw meaningful conclusions, ensuring data-driven accuracy.</a:t>
            </a:r>
            <a:br>
              <a:rPr lang="en-US" sz="1400" dirty="0">
                <a:latin typeface="Aptos" panose="020B0004020202020204" pitchFamily="34" charset="0"/>
              </a:rPr>
            </a:br>
            <a:br>
              <a:rPr lang="en-US" sz="1400" dirty="0">
                <a:latin typeface="Aptos" panose="020B0004020202020204" pitchFamily="34" charset="0"/>
              </a:rPr>
            </a:br>
            <a:r>
              <a:rPr lang="en-US" sz="1600" b="1" dirty="0">
                <a:latin typeface="Aptos" panose="020B0004020202020204" pitchFamily="34" charset="0"/>
              </a:rPr>
              <a:t>Machine Learning Models: </a:t>
            </a:r>
            <a:r>
              <a:rPr lang="en-US" sz="1400" dirty="0">
                <a:latin typeface="Aptos" panose="020B0004020202020204" pitchFamily="34" charset="0"/>
              </a:rPr>
              <a:t>Automates pattern detection and prediction, enabling scalable solutions for classification, regression, and clustering tasks.</a:t>
            </a:r>
            <a:br>
              <a:rPr lang="en-US" sz="1400" dirty="0">
                <a:latin typeface="Aptos" panose="020B0004020202020204" pitchFamily="34" charset="0"/>
              </a:rPr>
            </a:br>
            <a:br>
              <a:rPr lang="en-US" sz="1600" b="1" dirty="0">
                <a:latin typeface="Aptos" panose="020B0004020202020204" pitchFamily="34" charset="0"/>
              </a:rPr>
            </a:br>
            <a:r>
              <a:rPr lang="en-US" sz="1600" b="1" dirty="0">
                <a:latin typeface="Aptos" panose="020B0004020202020204" pitchFamily="34" charset="0"/>
              </a:rPr>
              <a:t>EDA: </a:t>
            </a:r>
            <a:r>
              <a:rPr lang="en-US" sz="1400" dirty="0">
                <a:latin typeface="Aptos" panose="020B0004020202020204" pitchFamily="34" charset="0"/>
              </a:rPr>
              <a:t>Facilitates understanding of data structure and relationships, uncovering trends, anomalies, and insights critical for model development and decision-making.</a:t>
            </a:r>
            <a:endParaRPr lang="en-NG" sz="1400" dirty="0">
              <a:latin typeface="Aptos" panose="020B0004020202020204" pitchFamily="34" charset="0"/>
            </a:endParaRPr>
          </a:p>
        </p:txBody>
      </p:sp>
      <p:sp>
        <p:nvSpPr>
          <p:cNvPr id="4" name="TextBox 3">
            <a:extLst>
              <a:ext uri="{FF2B5EF4-FFF2-40B4-BE49-F238E27FC236}">
                <a16:creationId xmlns:a16="http://schemas.microsoft.com/office/drawing/2014/main" id="{888784D6-EE23-4F75-A314-0718C0683AEC}"/>
              </a:ext>
            </a:extLst>
          </p:cNvPr>
          <p:cNvSpPr txBox="1"/>
          <p:nvPr/>
        </p:nvSpPr>
        <p:spPr>
          <a:xfrm>
            <a:off x="2192311" y="254036"/>
            <a:ext cx="6093500" cy="400110"/>
          </a:xfrm>
          <a:prstGeom prst="rect">
            <a:avLst/>
          </a:prstGeom>
          <a:noFill/>
        </p:spPr>
        <p:txBody>
          <a:bodyPr wrap="square">
            <a:spAutoFit/>
          </a:bodyPr>
          <a:lstStyle/>
          <a:p>
            <a:pPr algn="ctr"/>
            <a:r>
              <a:rPr lang="en-US" sz="2000" b="1" dirty="0"/>
              <a:t>Statistical and Machine Learning Foundations</a:t>
            </a:r>
            <a:endParaRPr lang="en-NG" sz="2000" b="1" dirty="0"/>
          </a:p>
        </p:txBody>
      </p:sp>
      <p:pic>
        <p:nvPicPr>
          <p:cNvPr id="5" name="Picture 4">
            <a:extLst>
              <a:ext uri="{FF2B5EF4-FFF2-40B4-BE49-F238E27FC236}">
                <a16:creationId xmlns:a16="http://schemas.microsoft.com/office/drawing/2014/main" id="{AB2E74F2-6A5D-2F80-1ED1-28E45C78E31D}"/>
              </a:ext>
            </a:extLst>
          </p:cNvPr>
          <p:cNvPicPr>
            <a:picLocks noChangeAspect="1"/>
          </p:cNvPicPr>
          <p:nvPr/>
        </p:nvPicPr>
        <p:blipFill>
          <a:blip r:embed="rId2"/>
          <a:stretch>
            <a:fillRect/>
          </a:stretch>
        </p:blipFill>
        <p:spPr>
          <a:xfrm>
            <a:off x="216107" y="2563317"/>
            <a:ext cx="4880550" cy="4009869"/>
          </a:xfrm>
          <a:prstGeom prst="rect">
            <a:avLst/>
          </a:prstGeom>
        </p:spPr>
      </p:pic>
      <p:graphicFrame>
        <p:nvGraphicFramePr>
          <p:cNvPr id="11" name="TextBox 6">
            <a:extLst>
              <a:ext uri="{FF2B5EF4-FFF2-40B4-BE49-F238E27FC236}">
                <a16:creationId xmlns:a16="http://schemas.microsoft.com/office/drawing/2014/main" id="{768D9DBF-71D7-59DC-7B3A-FDB05C70BB3D}"/>
              </a:ext>
            </a:extLst>
          </p:cNvPr>
          <p:cNvGraphicFramePr/>
          <p:nvPr>
            <p:extLst>
              <p:ext uri="{D42A27DB-BD31-4B8C-83A1-F6EECF244321}">
                <p14:modId xmlns:p14="http://schemas.microsoft.com/office/powerpoint/2010/main" val="762257212"/>
              </p:ext>
            </p:extLst>
          </p:nvPr>
        </p:nvGraphicFramePr>
        <p:xfrm>
          <a:off x="5239061" y="2132511"/>
          <a:ext cx="6093500" cy="46166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B4563F12-FB32-1306-738A-A2DFF0FCA581}"/>
              </a:ext>
            </a:extLst>
          </p:cNvPr>
          <p:cNvSpPr txBox="1"/>
          <p:nvPr/>
        </p:nvSpPr>
        <p:spPr>
          <a:xfrm>
            <a:off x="1969959" y="2089454"/>
            <a:ext cx="6093500" cy="400110"/>
          </a:xfrm>
          <a:prstGeom prst="rect">
            <a:avLst/>
          </a:prstGeom>
          <a:noFill/>
        </p:spPr>
        <p:txBody>
          <a:bodyPr wrap="square">
            <a:spAutoFit/>
          </a:bodyPr>
          <a:lstStyle/>
          <a:p>
            <a:pPr algn="ctr"/>
            <a:r>
              <a:rPr lang="en-US" sz="2000" b="1" dirty="0"/>
              <a:t>The machine learning workflow</a:t>
            </a:r>
            <a:endParaRPr lang="en-NG" sz="2000" b="1" dirty="0"/>
          </a:p>
        </p:txBody>
      </p:sp>
    </p:spTree>
    <p:extLst>
      <p:ext uri="{BB962C8B-B14F-4D97-AF65-F5344CB8AC3E}">
        <p14:creationId xmlns:p14="http://schemas.microsoft.com/office/powerpoint/2010/main" val="505137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1370E-97A4-148F-3089-9302E70EC96A}"/>
              </a:ext>
            </a:extLst>
          </p:cNvPr>
          <p:cNvSpPr>
            <a:spLocks noGrp="1"/>
          </p:cNvSpPr>
          <p:nvPr>
            <p:ph type="title"/>
          </p:nvPr>
        </p:nvSpPr>
        <p:spPr>
          <a:xfrm>
            <a:off x="374754" y="809468"/>
            <a:ext cx="10559321" cy="2631492"/>
          </a:xfrm>
        </p:spPr>
        <p:txBody>
          <a:bodyPr>
            <a:normAutofit/>
          </a:bodyPr>
          <a:lstStyle/>
          <a:p>
            <a:r>
              <a:rPr lang="en-US" sz="1800" b="1" dirty="0"/>
              <a:t>AI Tools</a:t>
            </a:r>
            <a:r>
              <a:rPr lang="en-US" sz="1800" dirty="0"/>
              <a:t>: TensorFlow,  Scikit-learn, and </a:t>
            </a:r>
            <a:r>
              <a:rPr lang="en-US" sz="1800" dirty="0" err="1"/>
              <a:t>Keras</a:t>
            </a:r>
            <a:r>
              <a:rPr lang="en-US" sz="1800" dirty="0"/>
              <a:t> for building and training machine learning models.</a:t>
            </a:r>
            <a:br>
              <a:rPr lang="en-US" sz="1800" dirty="0"/>
            </a:br>
            <a:br>
              <a:rPr lang="en-US" sz="1800" dirty="0"/>
            </a:br>
            <a:r>
              <a:rPr lang="en-US" sz="1800" b="1" dirty="0"/>
              <a:t>Cloud Platforms</a:t>
            </a:r>
            <a:r>
              <a:rPr lang="en-US" sz="1600" b="1" dirty="0"/>
              <a:t>: </a:t>
            </a:r>
            <a:r>
              <a:rPr lang="en-US" sz="1600" dirty="0"/>
              <a:t>AWS (Amazon Web Services), Google Cloud Platform (GCP), and Microsoft Azure for scalable storage, computing, and AI services</a:t>
            </a:r>
            <a:r>
              <a:rPr lang="en-US" sz="2000" dirty="0"/>
              <a:t>.</a:t>
            </a:r>
            <a:br>
              <a:rPr lang="en-US" sz="2000" dirty="0"/>
            </a:br>
            <a:br>
              <a:rPr lang="en-US" sz="2000" dirty="0"/>
            </a:br>
            <a:r>
              <a:rPr lang="en-US" sz="1800" b="1" dirty="0"/>
              <a:t>Big Data Technologies: </a:t>
            </a:r>
            <a:r>
              <a:rPr lang="en-US" sz="1600" dirty="0"/>
              <a:t>Hadoop, Apache Spark, and Snowflake for processing and analyzing large datasets. These technologies empower data scientists to handle complex datasets, deploy models, and derive valuable insights efficiently</a:t>
            </a:r>
            <a:r>
              <a:rPr lang="en-US" sz="2000" dirty="0"/>
              <a:t>.</a:t>
            </a:r>
            <a:endParaRPr lang="en-NG" sz="2000" dirty="0"/>
          </a:p>
        </p:txBody>
      </p:sp>
      <p:sp>
        <p:nvSpPr>
          <p:cNvPr id="4" name="TextBox 3">
            <a:extLst>
              <a:ext uri="{FF2B5EF4-FFF2-40B4-BE49-F238E27FC236}">
                <a16:creationId xmlns:a16="http://schemas.microsoft.com/office/drawing/2014/main" id="{849E234C-1416-5CBF-1608-5A52AABD5572}"/>
              </a:ext>
            </a:extLst>
          </p:cNvPr>
          <p:cNvSpPr txBox="1"/>
          <p:nvPr/>
        </p:nvSpPr>
        <p:spPr>
          <a:xfrm>
            <a:off x="2292870" y="347803"/>
            <a:ext cx="6093500" cy="461665"/>
          </a:xfrm>
          <a:prstGeom prst="rect">
            <a:avLst/>
          </a:prstGeom>
          <a:noFill/>
        </p:spPr>
        <p:txBody>
          <a:bodyPr wrap="square">
            <a:spAutoFit/>
          </a:bodyPr>
          <a:lstStyle/>
          <a:p>
            <a:pPr algn="ctr"/>
            <a:r>
              <a:rPr lang="en-US" sz="2400" b="1" dirty="0"/>
              <a:t>Advanced Tools and Technologies</a:t>
            </a:r>
            <a:endParaRPr lang="en-NG" sz="2400" b="1" dirty="0"/>
          </a:p>
        </p:txBody>
      </p:sp>
      <p:pic>
        <p:nvPicPr>
          <p:cNvPr id="5" name="Picture 4">
            <a:extLst>
              <a:ext uri="{FF2B5EF4-FFF2-40B4-BE49-F238E27FC236}">
                <a16:creationId xmlns:a16="http://schemas.microsoft.com/office/drawing/2014/main" id="{DF06A87B-3D8D-8270-68D3-B62956ACA5D4}"/>
              </a:ext>
            </a:extLst>
          </p:cNvPr>
          <p:cNvPicPr>
            <a:picLocks noChangeAspect="1"/>
          </p:cNvPicPr>
          <p:nvPr/>
        </p:nvPicPr>
        <p:blipFill>
          <a:blip r:embed="rId2"/>
          <a:stretch>
            <a:fillRect/>
          </a:stretch>
        </p:blipFill>
        <p:spPr>
          <a:xfrm>
            <a:off x="644577" y="3362263"/>
            <a:ext cx="2608289" cy="1704975"/>
          </a:xfrm>
          <a:prstGeom prst="rect">
            <a:avLst/>
          </a:prstGeom>
        </p:spPr>
      </p:pic>
      <p:pic>
        <p:nvPicPr>
          <p:cNvPr id="6" name="Picture 5">
            <a:extLst>
              <a:ext uri="{FF2B5EF4-FFF2-40B4-BE49-F238E27FC236}">
                <a16:creationId xmlns:a16="http://schemas.microsoft.com/office/drawing/2014/main" id="{533B0942-780D-4515-B762-D20026E463FF}"/>
              </a:ext>
            </a:extLst>
          </p:cNvPr>
          <p:cNvPicPr>
            <a:picLocks noChangeAspect="1"/>
          </p:cNvPicPr>
          <p:nvPr/>
        </p:nvPicPr>
        <p:blipFill>
          <a:blip r:embed="rId3"/>
          <a:stretch>
            <a:fillRect/>
          </a:stretch>
        </p:blipFill>
        <p:spPr>
          <a:xfrm>
            <a:off x="4152900" y="3440960"/>
            <a:ext cx="1943100" cy="1828800"/>
          </a:xfrm>
          <a:prstGeom prst="rect">
            <a:avLst/>
          </a:prstGeom>
        </p:spPr>
      </p:pic>
      <p:pic>
        <p:nvPicPr>
          <p:cNvPr id="7" name="Picture 6">
            <a:extLst>
              <a:ext uri="{FF2B5EF4-FFF2-40B4-BE49-F238E27FC236}">
                <a16:creationId xmlns:a16="http://schemas.microsoft.com/office/drawing/2014/main" id="{A587A44A-F889-5DAD-F62C-B1E501DD80FE}"/>
              </a:ext>
            </a:extLst>
          </p:cNvPr>
          <p:cNvPicPr>
            <a:picLocks noChangeAspect="1"/>
          </p:cNvPicPr>
          <p:nvPr/>
        </p:nvPicPr>
        <p:blipFill>
          <a:blip r:embed="rId4"/>
          <a:stretch>
            <a:fillRect/>
          </a:stretch>
        </p:blipFill>
        <p:spPr>
          <a:xfrm>
            <a:off x="7283034" y="3623873"/>
            <a:ext cx="1943100" cy="1828800"/>
          </a:xfrm>
          <a:prstGeom prst="rect">
            <a:avLst/>
          </a:prstGeom>
        </p:spPr>
      </p:pic>
    </p:spTree>
    <p:extLst>
      <p:ext uri="{BB962C8B-B14F-4D97-AF65-F5344CB8AC3E}">
        <p14:creationId xmlns:p14="http://schemas.microsoft.com/office/powerpoint/2010/main" val="3863874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D9F46-CF6C-F41D-DF58-6E2AADF31689}"/>
              </a:ext>
            </a:extLst>
          </p:cNvPr>
          <p:cNvSpPr>
            <a:spLocks noGrp="1"/>
          </p:cNvSpPr>
          <p:nvPr>
            <p:ph type="title"/>
          </p:nvPr>
        </p:nvSpPr>
        <p:spPr>
          <a:xfrm>
            <a:off x="838200" y="245205"/>
            <a:ext cx="10515600" cy="639216"/>
          </a:xfrm>
        </p:spPr>
        <p:txBody>
          <a:bodyPr>
            <a:normAutofit fontScale="90000"/>
          </a:bodyPr>
          <a:lstStyle/>
          <a:p>
            <a:pPr algn="ctr"/>
            <a:r>
              <a:rPr lang="en-US" dirty="0"/>
              <a:t> </a:t>
            </a:r>
            <a:r>
              <a:rPr lang="en-US" sz="2800" b="1" dirty="0"/>
              <a:t>Role Integration and Cross-Functional Collaboration</a:t>
            </a:r>
            <a:endParaRPr lang="en-NG" sz="2800" b="1" dirty="0"/>
          </a:p>
        </p:txBody>
      </p:sp>
      <p:pic>
        <p:nvPicPr>
          <p:cNvPr id="3" name="Picture 2" descr="A diagram of data science team&#10;&#10;Description automatically generated">
            <a:extLst>
              <a:ext uri="{FF2B5EF4-FFF2-40B4-BE49-F238E27FC236}">
                <a16:creationId xmlns:a16="http://schemas.microsoft.com/office/drawing/2014/main" id="{6C6467A4-E8B8-142D-A32D-F9AD914BFF5E}"/>
              </a:ext>
            </a:extLst>
          </p:cNvPr>
          <p:cNvPicPr>
            <a:picLocks noChangeAspect="1"/>
          </p:cNvPicPr>
          <p:nvPr/>
        </p:nvPicPr>
        <p:blipFill>
          <a:blip r:embed="rId2"/>
          <a:stretch>
            <a:fillRect/>
          </a:stretch>
        </p:blipFill>
        <p:spPr>
          <a:xfrm>
            <a:off x="254832" y="1516141"/>
            <a:ext cx="6610663" cy="4976734"/>
          </a:xfrm>
          <a:prstGeom prst="rect">
            <a:avLst/>
          </a:prstGeom>
        </p:spPr>
      </p:pic>
      <p:graphicFrame>
        <p:nvGraphicFramePr>
          <p:cNvPr id="7" name="TextBox 4">
            <a:extLst>
              <a:ext uri="{FF2B5EF4-FFF2-40B4-BE49-F238E27FC236}">
                <a16:creationId xmlns:a16="http://schemas.microsoft.com/office/drawing/2014/main" id="{AB419F5D-FD84-8FCF-AF19-CEA2DDB6C35A}"/>
              </a:ext>
            </a:extLst>
          </p:cNvPr>
          <p:cNvGraphicFramePr/>
          <p:nvPr/>
        </p:nvGraphicFramePr>
        <p:xfrm>
          <a:off x="7000404" y="948690"/>
          <a:ext cx="4696919" cy="5909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1167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A9210D-EF28-1DD4-862F-A2B8BBB9397E}"/>
              </a:ext>
            </a:extLst>
          </p:cNvPr>
          <p:cNvSpPr>
            <a:spLocks noGrp="1"/>
          </p:cNvSpPr>
          <p:nvPr>
            <p:ph type="title"/>
          </p:nvPr>
        </p:nvSpPr>
        <p:spPr>
          <a:xfrm>
            <a:off x="1285241" y="1008993"/>
            <a:ext cx="9231410" cy="3542045"/>
          </a:xfrm>
        </p:spPr>
        <p:txBody>
          <a:bodyPr vert="horz" lIns="91440" tIns="45720" rIns="91440" bIns="45720" rtlCol="0" anchor="b">
            <a:normAutofit/>
          </a:bodyPr>
          <a:lstStyle/>
          <a:p>
            <a:r>
              <a:rPr lang="en-US" sz="11500" b="1" kern="1200" dirty="0">
                <a:solidFill>
                  <a:schemeClr val="tx1"/>
                </a:solidFill>
                <a:latin typeface="+mj-lt"/>
                <a:ea typeface="+mj-ea"/>
                <a:cs typeface="+mj-cs"/>
              </a:rPr>
              <a:t>Thank You</a:t>
            </a:r>
          </a:p>
        </p:txBody>
      </p:sp>
    </p:spTree>
    <p:extLst>
      <p:ext uri="{BB962C8B-B14F-4D97-AF65-F5344CB8AC3E}">
        <p14:creationId xmlns:p14="http://schemas.microsoft.com/office/powerpoint/2010/main" val="2766679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112</TotalTime>
  <Words>584</Words>
  <Application>Microsoft Office PowerPoint</Application>
  <PresentationFormat>Widescreen</PresentationFormat>
  <Paragraphs>42</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Aptos</vt:lpstr>
      <vt:lpstr>Aptos Display</vt:lpstr>
      <vt:lpstr>Arial</vt:lpstr>
      <vt:lpstr>Office Theme</vt:lpstr>
      <vt:lpstr>Agenda</vt:lpstr>
      <vt:lpstr>Data Science Roadmap 2024</vt:lpstr>
      <vt:lpstr> Core Skills for Data Scientists Programming (Python, R), SQL, data manipulation, and visualization.</vt:lpstr>
      <vt:lpstr>Statistics: Provides foundational tools to analyze data distributions, test hypotheses, and draw meaningful conclusions, ensuring data-driven accuracy.  Machine Learning Models: Automates pattern detection and prediction, enabling scalable solutions for classification, regression, and clustering tasks.  EDA: Facilitates understanding of data structure and relationships, uncovering trends, anomalies, and insights critical for model development and decision-making.</vt:lpstr>
      <vt:lpstr>AI Tools: TensorFlow,  Scikit-learn, and Keras for building and training machine learning models.  Cloud Platforms: AWS (Amazon Web Services), Google Cloud Platform (GCP), and Microsoft Azure for scalable storage, computing, and AI services.  Big Data Technologies: Hadoop, Apache Spark, and Snowflake for processing and analyzing large datasets. These technologies empower data scientists to handle complex datasets, deploy models, and derive valuable insights efficiently.</vt:lpstr>
      <vt:lpstr> Role Integration and Cross-Functional Collaboration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Cynthia Enyioha</dc:creator>
  <cp:lastModifiedBy>Cynthia Enyioha</cp:lastModifiedBy>
  <cp:revision>1</cp:revision>
  <dcterms:created xsi:type="dcterms:W3CDTF">2024-11-21T11:45:39Z</dcterms:created>
  <dcterms:modified xsi:type="dcterms:W3CDTF">2024-11-21T13:38:00Z</dcterms:modified>
</cp:coreProperties>
</file>